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2" r:id="rId4"/>
    <p:sldId id="260" r:id="rId5"/>
    <p:sldId id="261" r:id="rId6"/>
    <p:sldId id="265" r:id="rId7"/>
    <p:sldId id="266" r:id="rId8"/>
    <p:sldId id="267" r:id="rId9"/>
  </p:sldIdLst>
  <p:sldSz cx="9144000" cy="6858000" type="screen4x3"/>
  <p:notesSz cx="6858000" cy="9144000"/>
  <p:custDataLst>
    <p:tags r:id="rId10"/>
  </p:custDataLst>
  <p:defaultTextStyle>
    <a:defPPr>
      <a:defRPr lang="sv-S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176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58880F48-A662-108E-EDDC-F016E53C6346}"/>
              </a:ext>
            </a:extLst>
          </p:cNvPr>
          <p:cNvSpPr/>
          <p:nvPr userDrawn="1"/>
        </p:nvSpPr>
        <p:spPr>
          <a:xfrm>
            <a:off x="144463" y="404813"/>
            <a:ext cx="3922712" cy="11239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sv-SE"/>
          </a:p>
        </p:txBody>
      </p:sp>
      <p:sp>
        <p:nvSpPr>
          <p:cNvPr id="3" name="textruta 2">
            <a:extLst>
              <a:ext uri="{FF2B5EF4-FFF2-40B4-BE49-F238E27FC236}">
                <a16:creationId xmlns:a16="http://schemas.microsoft.com/office/drawing/2014/main" id="{53757FAF-006D-B5CD-DF05-4780C7614F43}"/>
              </a:ext>
            </a:extLst>
          </p:cNvPr>
          <p:cNvSpPr txBox="1"/>
          <p:nvPr userDrawn="1"/>
        </p:nvSpPr>
        <p:spPr>
          <a:xfrm>
            <a:off x="179388" y="476250"/>
            <a:ext cx="8636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sv-SE" dirty="0">
              <a:latin typeface="+mn-lt"/>
              <a:cs typeface="+mn-cs"/>
            </a:endParaRPr>
          </a:p>
        </p:txBody>
      </p:sp>
      <p:sp>
        <p:nvSpPr>
          <p:cNvPr id="4" name="textruta 3">
            <a:extLst>
              <a:ext uri="{FF2B5EF4-FFF2-40B4-BE49-F238E27FC236}">
                <a16:creationId xmlns:a16="http://schemas.microsoft.com/office/drawing/2014/main" id="{708DCD76-1C5E-80A2-E81A-01CA94F3F931}"/>
              </a:ext>
            </a:extLst>
          </p:cNvPr>
          <p:cNvSpPr txBox="1"/>
          <p:nvPr userDrawn="1"/>
        </p:nvSpPr>
        <p:spPr>
          <a:xfrm>
            <a:off x="107950" y="384175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Webbplatsens titel:</a:t>
            </a:r>
          </a:p>
        </p:txBody>
      </p:sp>
      <p:sp>
        <p:nvSpPr>
          <p:cNvPr id="5" name="textruta 4">
            <a:extLst>
              <a:ext uri="{FF2B5EF4-FFF2-40B4-BE49-F238E27FC236}">
                <a16:creationId xmlns:a16="http://schemas.microsoft.com/office/drawing/2014/main" id="{4123B38E-F72E-B247-C2BC-D19BFBCCA2D0}"/>
              </a:ext>
            </a:extLst>
          </p:cNvPr>
          <p:cNvSpPr txBox="1"/>
          <p:nvPr userDrawn="1"/>
        </p:nvSpPr>
        <p:spPr>
          <a:xfrm>
            <a:off x="179388" y="836613"/>
            <a:ext cx="863600" cy="369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sv-SE" dirty="0">
              <a:latin typeface="+mn-lt"/>
              <a:cs typeface="+mn-cs"/>
            </a:endParaRP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5D9ECA41-FB7F-236A-7E37-3DF20E02086B}"/>
              </a:ext>
            </a:extLst>
          </p:cNvPr>
          <p:cNvSpPr txBox="1"/>
          <p:nvPr userDrawn="1"/>
        </p:nvSpPr>
        <p:spPr>
          <a:xfrm>
            <a:off x="107950" y="1052513"/>
            <a:ext cx="1150938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Utvecklare: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0C56D9B2-64C5-930E-34F5-2F4B8AA1788F}"/>
              </a:ext>
            </a:extLst>
          </p:cNvPr>
          <p:cNvSpPr txBox="1"/>
          <p:nvPr userDrawn="1"/>
        </p:nvSpPr>
        <p:spPr>
          <a:xfrm>
            <a:off x="0" y="0"/>
            <a:ext cx="41402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b="1" dirty="0">
                <a:latin typeface="Candara" pitchFamily="34" charset="0"/>
                <a:cs typeface="+mn-cs"/>
              </a:rPr>
              <a:t>STORYBOARD - WEBBUTVECKLING</a:t>
            </a: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687ADF9E-0CD4-B115-98D0-CB8BE13B45AF}"/>
              </a:ext>
            </a:extLst>
          </p:cNvPr>
          <p:cNvSpPr/>
          <p:nvPr userDrawn="1"/>
        </p:nvSpPr>
        <p:spPr>
          <a:xfrm>
            <a:off x="4067175" y="404813"/>
            <a:ext cx="4897438" cy="11239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sv-SE"/>
          </a:p>
        </p:txBody>
      </p:sp>
      <p:sp>
        <p:nvSpPr>
          <p:cNvPr id="11" name="textruta 10">
            <a:extLst>
              <a:ext uri="{FF2B5EF4-FFF2-40B4-BE49-F238E27FC236}">
                <a16:creationId xmlns:a16="http://schemas.microsoft.com/office/drawing/2014/main" id="{DD3B0D9D-7AD9-77C1-9A70-F4E95128BA08}"/>
              </a:ext>
            </a:extLst>
          </p:cNvPr>
          <p:cNvSpPr txBox="1"/>
          <p:nvPr userDrawn="1"/>
        </p:nvSpPr>
        <p:spPr>
          <a:xfrm>
            <a:off x="4464050" y="593725"/>
            <a:ext cx="976313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sv-SE" dirty="0">
              <a:latin typeface="+mn-lt"/>
              <a:cs typeface="+mn-cs"/>
            </a:endParaRPr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72A5C5F8-D0A0-0124-16CD-81D551D62114}"/>
              </a:ext>
            </a:extLst>
          </p:cNvPr>
          <p:cNvSpPr txBox="1"/>
          <p:nvPr userDrawn="1"/>
        </p:nvSpPr>
        <p:spPr>
          <a:xfrm>
            <a:off x="4024313" y="361950"/>
            <a:ext cx="2524125" cy="3063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Beskrivning av scenen: </a:t>
            </a:r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236A2397-410E-636A-7BA5-712FC1242AA3}"/>
              </a:ext>
            </a:extLst>
          </p:cNvPr>
          <p:cNvSpPr/>
          <p:nvPr userDrawn="1"/>
        </p:nvSpPr>
        <p:spPr>
          <a:xfrm>
            <a:off x="136525" y="1527175"/>
            <a:ext cx="8828088" cy="47815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sv-SE"/>
          </a:p>
        </p:txBody>
      </p:sp>
      <p:sp>
        <p:nvSpPr>
          <p:cNvPr id="14" name="textruta 13">
            <a:extLst>
              <a:ext uri="{FF2B5EF4-FFF2-40B4-BE49-F238E27FC236}">
                <a16:creationId xmlns:a16="http://schemas.microsoft.com/office/drawing/2014/main" id="{DEBB16D6-89D0-01A3-4CB2-B4F4199E27E9}"/>
              </a:ext>
            </a:extLst>
          </p:cNvPr>
          <p:cNvSpPr txBox="1"/>
          <p:nvPr userDrawn="1"/>
        </p:nvSpPr>
        <p:spPr>
          <a:xfrm>
            <a:off x="107950" y="1484313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Färger:</a:t>
            </a:r>
          </a:p>
        </p:txBody>
      </p:sp>
      <p:sp>
        <p:nvSpPr>
          <p:cNvPr id="15" name="textruta 14">
            <a:extLst>
              <a:ext uri="{FF2B5EF4-FFF2-40B4-BE49-F238E27FC236}">
                <a16:creationId xmlns:a16="http://schemas.microsoft.com/office/drawing/2014/main" id="{32605EE0-1788-0CFD-1DC2-6C6CE797593A}"/>
              </a:ext>
            </a:extLst>
          </p:cNvPr>
          <p:cNvSpPr txBox="1"/>
          <p:nvPr userDrawn="1"/>
        </p:nvSpPr>
        <p:spPr>
          <a:xfrm>
            <a:off x="107950" y="2257425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Texter:</a:t>
            </a:r>
          </a:p>
        </p:txBody>
      </p:sp>
      <p:sp>
        <p:nvSpPr>
          <p:cNvPr id="16" name="textruta 15">
            <a:extLst>
              <a:ext uri="{FF2B5EF4-FFF2-40B4-BE49-F238E27FC236}">
                <a16:creationId xmlns:a16="http://schemas.microsoft.com/office/drawing/2014/main" id="{5DB5CEDF-4D96-67DA-343E-E9C38914FC13}"/>
              </a:ext>
            </a:extLst>
          </p:cNvPr>
          <p:cNvSpPr txBox="1"/>
          <p:nvPr userDrawn="1"/>
        </p:nvSpPr>
        <p:spPr>
          <a:xfrm>
            <a:off x="107950" y="3429000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Interaktion:</a:t>
            </a:r>
          </a:p>
        </p:txBody>
      </p:sp>
      <p:sp>
        <p:nvSpPr>
          <p:cNvPr id="17" name="textruta 16">
            <a:extLst>
              <a:ext uri="{FF2B5EF4-FFF2-40B4-BE49-F238E27FC236}">
                <a16:creationId xmlns:a16="http://schemas.microsoft.com/office/drawing/2014/main" id="{070E9DBA-4B3E-70E1-5762-E5936A42D683}"/>
              </a:ext>
            </a:extLst>
          </p:cNvPr>
          <p:cNvSpPr txBox="1"/>
          <p:nvPr userDrawn="1"/>
        </p:nvSpPr>
        <p:spPr>
          <a:xfrm>
            <a:off x="107950" y="4560888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Länkar:</a:t>
            </a:r>
          </a:p>
        </p:txBody>
      </p:sp>
      <p:sp>
        <p:nvSpPr>
          <p:cNvPr id="18" name="textruta 17">
            <a:extLst>
              <a:ext uri="{FF2B5EF4-FFF2-40B4-BE49-F238E27FC236}">
                <a16:creationId xmlns:a16="http://schemas.microsoft.com/office/drawing/2014/main" id="{7F3BA3FE-FD71-0448-FC62-60EC1146C8FA}"/>
              </a:ext>
            </a:extLst>
          </p:cNvPr>
          <p:cNvSpPr txBox="1"/>
          <p:nvPr userDrawn="1"/>
        </p:nvSpPr>
        <p:spPr>
          <a:xfrm>
            <a:off x="107950" y="5641975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Ljud/animationer:</a:t>
            </a:r>
          </a:p>
        </p:txBody>
      </p:sp>
      <p:sp>
        <p:nvSpPr>
          <p:cNvPr id="19" name="Rektangel med rundade hörn 42">
            <a:extLst>
              <a:ext uri="{FF2B5EF4-FFF2-40B4-BE49-F238E27FC236}">
                <a16:creationId xmlns:a16="http://schemas.microsoft.com/office/drawing/2014/main" id="{A2563097-9F0D-6B15-A3BB-C48D42FFD75F}"/>
              </a:ext>
            </a:extLst>
          </p:cNvPr>
          <p:cNvSpPr/>
          <p:nvPr userDrawn="1"/>
        </p:nvSpPr>
        <p:spPr>
          <a:xfrm>
            <a:off x="2843213" y="1628775"/>
            <a:ext cx="6049962" cy="4321175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sv-SE"/>
          </a:p>
        </p:txBody>
      </p:sp>
      <p:sp>
        <p:nvSpPr>
          <p:cNvPr id="20" name="textruta 19">
            <a:extLst>
              <a:ext uri="{FF2B5EF4-FFF2-40B4-BE49-F238E27FC236}">
                <a16:creationId xmlns:a16="http://schemas.microsoft.com/office/drawing/2014/main" id="{A5F5B4CB-A944-E8DA-E840-91DF384CD1CC}"/>
              </a:ext>
            </a:extLst>
          </p:cNvPr>
          <p:cNvSpPr txBox="1"/>
          <p:nvPr userDrawn="1"/>
        </p:nvSpPr>
        <p:spPr>
          <a:xfrm>
            <a:off x="7164388" y="6021388"/>
            <a:ext cx="1728787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Scen _____ av _____</a:t>
            </a:r>
          </a:p>
        </p:txBody>
      </p:sp>
      <p:sp>
        <p:nvSpPr>
          <p:cNvPr id="6" name="Platshållare för text 5"/>
          <p:cNvSpPr>
            <a:spLocks noGrp="1"/>
          </p:cNvSpPr>
          <p:nvPr>
            <p:ph type="body" sz="quarter" idx="13"/>
          </p:nvPr>
        </p:nvSpPr>
        <p:spPr>
          <a:xfrm>
            <a:off x="179512" y="620688"/>
            <a:ext cx="3816424" cy="36036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4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9" name="Platshållare för text 5"/>
          <p:cNvSpPr>
            <a:spLocks noGrp="1"/>
          </p:cNvSpPr>
          <p:nvPr>
            <p:ph type="body" sz="quarter" idx="14"/>
          </p:nvPr>
        </p:nvSpPr>
        <p:spPr>
          <a:xfrm>
            <a:off x="1187624" y="1052736"/>
            <a:ext cx="2808312" cy="36036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4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9" name="Platshållare för text 5"/>
          <p:cNvSpPr>
            <a:spLocks noGrp="1"/>
          </p:cNvSpPr>
          <p:nvPr>
            <p:ph type="body" sz="quarter" idx="18"/>
          </p:nvPr>
        </p:nvSpPr>
        <p:spPr>
          <a:xfrm>
            <a:off x="107504" y="1700808"/>
            <a:ext cx="2664296" cy="5760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31" name="Platshållare för text 5"/>
          <p:cNvSpPr>
            <a:spLocks noGrp="1"/>
          </p:cNvSpPr>
          <p:nvPr>
            <p:ph type="body" sz="quarter" idx="20"/>
          </p:nvPr>
        </p:nvSpPr>
        <p:spPr>
          <a:xfrm>
            <a:off x="107504" y="4849414"/>
            <a:ext cx="2664296" cy="8118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32" name="Platshållare för text 5"/>
          <p:cNvSpPr>
            <a:spLocks noGrp="1"/>
          </p:cNvSpPr>
          <p:nvPr>
            <p:ph type="body" sz="quarter" idx="21"/>
          </p:nvPr>
        </p:nvSpPr>
        <p:spPr>
          <a:xfrm>
            <a:off x="4067944" y="620688"/>
            <a:ext cx="4896544" cy="8640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33" name="Platshållare för text 5"/>
          <p:cNvSpPr>
            <a:spLocks noGrp="1"/>
          </p:cNvSpPr>
          <p:nvPr>
            <p:ph type="body" sz="quarter" idx="22"/>
          </p:nvPr>
        </p:nvSpPr>
        <p:spPr>
          <a:xfrm>
            <a:off x="107504" y="2492896"/>
            <a:ext cx="2664296" cy="9361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34" name="Platshållare för text 5"/>
          <p:cNvSpPr>
            <a:spLocks noGrp="1"/>
          </p:cNvSpPr>
          <p:nvPr>
            <p:ph type="body" sz="quarter" idx="23"/>
          </p:nvPr>
        </p:nvSpPr>
        <p:spPr>
          <a:xfrm>
            <a:off x="107504" y="3645024"/>
            <a:ext cx="2664296" cy="9361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35" name="Platshållare för text 5"/>
          <p:cNvSpPr>
            <a:spLocks noGrp="1"/>
          </p:cNvSpPr>
          <p:nvPr>
            <p:ph type="body" sz="quarter" idx="24"/>
          </p:nvPr>
        </p:nvSpPr>
        <p:spPr>
          <a:xfrm>
            <a:off x="107504" y="5877273"/>
            <a:ext cx="2592288" cy="43204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2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38" name="Platshållare för text 5"/>
          <p:cNvSpPr>
            <a:spLocks noGrp="1"/>
          </p:cNvSpPr>
          <p:nvPr>
            <p:ph type="body" sz="quarter" idx="25"/>
          </p:nvPr>
        </p:nvSpPr>
        <p:spPr>
          <a:xfrm>
            <a:off x="7668344" y="6021288"/>
            <a:ext cx="432048" cy="2880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4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39" name="Platshållare för text 5"/>
          <p:cNvSpPr>
            <a:spLocks noGrp="1"/>
          </p:cNvSpPr>
          <p:nvPr>
            <p:ph type="body" sz="quarter" idx="26"/>
          </p:nvPr>
        </p:nvSpPr>
        <p:spPr>
          <a:xfrm>
            <a:off x="8316416" y="6021288"/>
            <a:ext cx="432048" cy="2880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None/>
              <a:defRPr sz="1400">
                <a:latin typeface="Candara" pitchFamily="34" charset="0"/>
              </a:defRPr>
            </a:lvl1pPr>
          </a:lstStyle>
          <a:p>
            <a:pPr lvl="0"/>
            <a:endParaRPr lang="sv-SE" dirty="0"/>
          </a:p>
        </p:txBody>
      </p:sp>
      <p:sp>
        <p:nvSpPr>
          <p:cNvPr id="21" name="Platshållare för datum 1">
            <a:extLst>
              <a:ext uri="{FF2B5EF4-FFF2-40B4-BE49-F238E27FC236}">
                <a16:creationId xmlns:a16="http://schemas.microsoft.com/office/drawing/2014/main" id="{637ABFE9-57C2-F997-BC4E-DF712C14824D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24440B-17AE-47AB-B74C-D400D057D0F2}" type="datetimeFigureOut">
              <a:rPr lang="sv-SE"/>
              <a:pPr>
                <a:defRPr/>
              </a:pPr>
              <a:t>2023-09-18</a:t>
            </a:fld>
            <a:endParaRPr lang="sv-SE"/>
          </a:p>
        </p:txBody>
      </p:sp>
      <p:sp>
        <p:nvSpPr>
          <p:cNvPr id="22" name="Platshållare för sidfot 2">
            <a:extLst>
              <a:ext uri="{FF2B5EF4-FFF2-40B4-BE49-F238E27FC236}">
                <a16:creationId xmlns:a16="http://schemas.microsoft.com/office/drawing/2014/main" id="{A6BA4C7A-B29B-E7B6-8DEF-263B69548E8B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23" name="Platshållare för bildnummer 3">
            <a:extLst>
              <a:ext uri="{FF2B5EF4-FFF2-40B4-BE49-F238E27FC236}">
                <a16:creationId xmlns:a16="http://schemas.microsoft.com/office/drawing/2014/main" id="{06F89AA5-2F09-F8B9-1FE4-2D7B77853C69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/>
            </a:lvl1pPr>
          </a:lstStyle>
          <a:p>
            <a:fld id="{CEAC4DB2-B97C-4038-8A01-1D5CD4FF15D9}" type="slidenum">
              <a:rPr lang="sv-SE" altLang="sv-SE"/>
              <a:pPr/>
              <a:t>‹#›</a:t>
            </a:fld>
            <a:endParaRPr lang="sv-SE" altLang="sv-SE"/>
          </a:p>
        </p:txBody>
      </p:sp>
    </p:spTree>
    <p:extLst>
      <p:ext uri="{BB962C8B-B14F-4D97-AF65-F5344CB8AC3E}">
        <p14:creationId xmlns:p14="http://schemas.microsoft.com/office/powerpoint/2010/main" val="1941060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9559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3374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E618EE1E-EF6D-AD5D-6C42-71AF7142C0B6}"/>
              </a:ext>
            </a:extLst>
          </p:cNvPr>
          <p:cNvSpPr/>
          <p:nvPr userDrawn="1"/>
        </p:nvSpPr>
        <p:spPr>
          <a:xfrm>
            <a:off x="144463" y="404813"/>
            <a:ext cx="3922712" cy="11239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sv-SE"/>
          </a:p>
        </p:txBody>
      </p:sp>
      <p:sp>
        <p:nvSpPr>
          <p:cNvPr id="8" name="Platshållare för datum 1">
            <a:extLst>
              <a:ext uri="{FF2B5EF4-FFF2-40B4-BE49-F238E27FC236}">
                <a16:creationId xmlns:a16="http://schemas.microsoft.com/office/drawing/2014/main" id="{52740699-F620-8E32-A5C2-92AB7BC27C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C593BE55-AB95-4341-9586-45C0E2EAE154}" type="datetimeFigureOut">
              <a:rPr lang="sv-SE"/>
              <a:pPr>
                <a:defRPr/>
              </a:pPr>
              <a:t>2023-09-18</a:t>
            </a:fld>
            <a:endParaRPr lang="sv-SE"/>
          </a:p>
        </p:txBody>
      </p:sp>
      <p:sp>
        <p:nvSpPr>
          <p:cNvPr id="9" name="Platshållare för sidfot 2">
            <a:extLst>
              <a:ext uri="{FF2B5EF4-FFF2-40B4-BE49-F238E27FC236}">
                <a16:creationId xmlns:a16="http://schemas.microsoft.com/office/drawing/2014/main" id="{533FDDAF-A9B8-96AE-CEB2-95FE6011C2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10" name="Platshållare för bildnummer 3">
            <a:extLst>
              <a:ext uri="{FF2B5EF4-FFF2-40B4-BE49-F238E27FC236}">
                <a16:creationId xmlns:a16="http://schemas.microsoft.com/office/drawing/2014/main" id="{96F918AA-4415-A64B-0734-875E59E6FE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108C677F-5E35-45B0-8F26-D84D43D1D4AA}" type="slidenum">
              <a:rPr lang="sv-SE" altLang="sv-SE"/>
              <a:pPr/>
              <a:t>‹#›</a:t>
            </a:fld>
            <a:endParaRPr lang="sv-SE" altLang="sv-SE"/>
          </a:p>
        </p:txBody>
      </p:sp>
      <p:sp>
        <p:nvSpPr>
          <p:cNvPr id="11" name="textruta 10">
            <a:extLst>
              <a:ext uri="{FF2B5EF4-FFF2-40B4-BE49-F238E27FC236}">
                <a16:creationId xmlns:a16="http://schemas.microsoft.com/office/drawing/2014/main" id="{B325F681-924E-8196-539B-BF98E4D862EA}"/>
              </a:ext>
            </a:extLst>
          </p:cNvPr>
          <p:cNvSpPr txBox="1"/>
          <p:nvPr userDrawn="1"/>
        </p:nvSpPr>
        <p:spPr>
          <a:xfrm>
            <a:off x="179388" y="476250"/>
            <a:ext cx="8636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sv-SE" dirty="0">
              <a:latin typeface="+mn-lt"/>
              <a:cs typeface="+mn-cs"/>
            </a:endParaRPr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F3DEDE68-BD72-33E7-1EB0-62AC0DFA5880}"/>
              </a:ext>
            </a:extLst>
          </p:cNvPr>
          <p:cNvSpPr txBox="1"/>
          <p:nvPr userDrawn="1"/>
        </p:nvSpPr>
        <p:spPr>
          <a:xfrm>
            <a:off x="107950" y="384175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Webbplatsens titel:</a:t>
            </a:r>
          </a:p>
        </p:txBody>
      </p:sp>
      <p:sp>
        <p:nvSpPr>
          <p:cNvPr id="13" name="textruta 12">
            <a:extLst>
              <a:ext uri="{FF2B5EF4-FFF2-40B4-BE49-F238E27FC236}">
                <a16:creationId xmlns:a16="http://schemas.microsoft.com/office/drawing/2014/main" id="{FBEF7E4C-FBD7-7871-4DD6-1923FA8072BD}"/>
              </a:ext>
            </a:extLst>
          </p:cNvPr>
          <p:cNvSpPr txBox="1"/>
          <p:nvPr userDrawn="1"/>
        </p:nvSpPr>
        <p:spPr>
          <a:xfrm>
            <a:off x="179388" y="836613"/>
            <a:ext cx="863600" cy="369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sv-SE" dirty="0">
              <a:latin typeface="+mn-lt"/>
              <a:cs typeface="+mn-cs"/>
            </a:endParaRPr>
          </a:p>
        </p:txBody>
      </p:sp>
      <p:sp>
        <p:nvSpPr>
          <p:cNvPr id="14" name="textruta 13">
            <a:extLst>
              <a:ext uri="{FF2B5EF4-FFF2-40B4-BE49-F238E27FC236}">
                <a16:creationId xmlns:a16="http://schemas.microsoft.com/office/drawing/2014/main" id="{C41EB21F-1E62-5197-D8C8-44943300C5E5}"/>
              </a:ext>
            </a:extLst>
          </p:cNvPr>
          <p:cNvSpPr txBox="1"/>
          <p:nvPr userDrawn="1"/>
        </p:nvSpPr>
        <p:spPr>
          <a:xfrm>
            <a:off x="107950" y="1052513"/>
            <a:ext cx="1150938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Utvecklare:</a:t>
            </a:r>
          </a:p>
        </p:txBody>
      </p:sp>
      <p:sp>
        <p:nvSpPr>
          <p:cNvPr id="15" name="textruta 14">
            <a:extLst>
              <a:ext uri="{FF2B5EF4-FFF2-40B4-BE49-F238E27FC236}">
                <a16:creationId xmlns:a16="http://schemas.microsoft.com/office/drawing/2014/main" id="{85228ED9-D052-7C87-62F7-0174E9FD41E7}"/>
              </a:ext>
            </a:extLst>
          </p:cNvPr>
          <p:cNvSpPr txBox="1"/>
          <p:nvPr userDrawn="1"/>
        </p:nvSpPr>
        <p:spPr>
          <a:xfrm>
            <a:off x="0" y="0"/>
            <a:ext cx="414020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b="1" dirty="0">
                <a:latin typeface="Candara" pitchFamily="34" charset="0"/>
                <a:cs typeface="+mn-cs"/>
              </a:rPr>
              <a:t>STORYBOARD - WEBBUTVECKLING</a:t>
            </a:r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6888CB6F-11D4-61B5-B15F-1FBC0FD3C697}"/>
              </a:ext>
            </a:extLst>
          </p:cNvPr>
          <p:cNvSpPr/>
          <p:nvPr userDrawn="1"/>
        </p:nvSpPr>
        <p:spPr>
          <a:xfrm>
            <a:off x="4067175" y="404813"/>
            <a:ext cx="4897438" cy="11239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sv-SE"/>
          </a:p>
        </p:txBody>
      </p:sp>
      <p:sp>
        <p:nvSpPr>
          <p:cNvPr id="17" name="textruta 16">
            <a:extLst>
              <a:ext uri="{FF2B5EF4-FFF2-40B4-BE49-F238E27FC236}">
                <a16:creationId xmlns:a16="http://schemas.microsoft.com/office/drawing/2014/main" id="{0B1309FB-79AB-C973-671C-9FFD89940B97}"/>
              </a:ext>
            </a:extLst>
          </p:cNvPr>
          <p:cNvSpPr txBox="1"/>
          <p:nvPr userDrawn="1"/>
        </p:nvSpPr>
        <p:spPr>
          <a:xfrm>
            <a:off x="4464050" y="593725"/>
            <a:ext cx="976313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sv-SE" dirty="0">
              <a:latin typeface="+mn-lt"/>
              <a:cs typeface="+mn-cs"/>
            </a:endParaRPr>
          </a:p>
        </p:txBody>
      </p:sp>
      <p:sp>
        <p:nvSpPr>
          <p:cNvPr id="18" name="textruta 17">
            <a:extLst>
              <a:ext uri="{FF2B5EF4-FFF2-40B4-BE49-F238E27FC236}">
                <a16:creationId xmlns:a16="http://schemas.microsoft.com/office/drawing/2014/main" id="{7063AF7F-95EF-BCED-672F-7E82B22A0665}"/>
              </a:ext>
            </a:extLst>
          </p:cNvPr>
          <p:cNvSpPr txBox="1"/>
          <p:nvPr userDrawn="1"/>
        </p:nvSpPr>
        <p:spPr>
          <a:xfrm>
            <a:off x="4024313" y="361950"/>
            <a:ext cx="2524125" cy="3063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Beskrivning av scenen: </a:t>
            </a:r>
          </a:p>
        </p:txBody>
      </p:sp>
      <p:sp>
        <p:nvSpPr>
          <p:cNvPr id="19" name="Rektangel 18">
            <a:extLst>
              <a:ext uri="{FF2B5EF4-FFF2-40B4-BE49-F238E27FC236}">
                <a16:creationId xmlns:a16="http://schemas.microsoft.com/office/drawing/2014/main" id="{EDC59905-491A-E98A-DE14-9F5E8D9E66C1}"/>
              </a:ext>
            </a:extLst>
          </p:cNvPr>
          <p:cNvSpPr/>
          <p:nvPr userDrawn="1"/>
        </p:nvSpPr>
        <p:spPr>
          <a:xfrm>
            <a:off x="136525" y="1527175"/>
            <a:ext cx="8828088" cy="47815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sv-SE"/>
          </a:p>
        </p:txBody>
      </p:sp>
      <p:sp>
        <p:nvSpPr>
          <p:cNvPr id="20" name="textruta 19">
            <a:extLst>
              <a:ext uri="{FF2B5EF4-FFF2-40B4-BE49-F238E27FC236}">
                <a16:creationId xmlns:a16="http://schemas.microsoft.com/office/drawing/2014/main" id="{E901D9A2-D879-1774-34DB-1CC623730CEE}"/>
              </a:ext>
            </a:extLst>
          </p:cNvPr>
          <p:cNvSpPr txBox="1"/>
          <p:nvPr userDrawn="1"/>
        </p:nvSpPr>
        <p:spPr>
          <a:xfrm>
            <a:off x="107950" y="1484313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Färger:</a:t>
            </a:r>
          </a:p>
        </p:txBody>
      </p:sp>
      <p:sp>
        <p:nvSpPr>
          <p:cNvPr id="21" name="textruta 20">
            <a:extLst>
              <a:ext uri="{FF2B5EF4-FFF2-40B4-BE49-F238E27FC236}">
                <a16:creationId xmlns:a16="http://schemas.microsoft.com/office/drawing/2014/main" id="{2B191062-1268-5BC5-6331-AC89DC5F5930}"/>
              </a:ext>
            </a:extLst>
          </p:cNvPr>
          <p:cNvSpPr txBox="1"/>
          <p:nvPr userDrawn="1"/>
        </p:nvSpPr>
        <p:spPr>
          <a:xfrm>
            <a:off x="107950" y="2257425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Texter:</a:t>
            </a:r>
          </a:p>
        </p:txBody>
      </p:sp>
      <p:sp>
        <p:nvSpPr>
          <p:cNvPr id="22" name="textruta 21">
            <a:extLst>
              <a:ext uri="{FF2B5EF4-FFF2-40B4-BE49-F238E27FC236}">
                <a16:creationId xmlns:a16="http://schemas.microsoft.com/office/drawing/2014/main" id="{EBFABA30-5CDC-BAFA-510D-4BD687ACDC28}"/>
              </a:ext>
            </a:extLst>
          </p:cNvPr>
          <p:cNvSpPr txBox="1"/>
          <p:nvPr userDrawn="1"/>
        </p:nvSpPr>
        <p:spPr>
          <a:xfrm>
            <a:off x="107950" y="3429000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Interaktion:</a:t>
            </a:r>
          </a:p>
        </p:txBody>
      </p:sp>
      <p:sp>
        <p:nvSpPr>
          <p:cNvPr id="23" name="textruta 22">
            <a:extLst>
              <a:ext uri="{FF2B5EF4-FFF2-40B4-BE49-F238E27FC236}">
                <a16:creationId xmlns:a16="http://schemas.microsoft.com/office/drawing/2014/main" id="{E750D394-99DD-79E8-4A43-FF82DD5C4527}"/>
              </a:ext>
            </a:extLst>
          </p:cNvPr>
          <p:cNvSpPr txBox="1"/>
          <p:nvPr userDrawn="1"/>
        </p:nvSpPr>
        <p:spPr>
          <a:xfrm>
            <a:off x="107950" y="4560888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Länkar:</a:t>
            </a:r>
          </a:p>
        </p:txBody>
      </p:sp>
      <p:sp>
        <p:nvSpPr>
          <p:cNvPr id="24" name="textruta 23">
            <a:extLst>
              <a:ext uri="{FF2B5EF4-FFF2-40B4-BE49-F238E27FC236}">
                <a16:creationId xmlns:a16="http://schemas.microsoft.com/office/drawing/2014/main" id="{4588A6AE-6301-6F2A-340C-BA7C77E75F34}"/>
              </a:ext>
            </a:extLst>
          </p:cNvPr>
          <p:cNvSpPr txBox="1"/>
          <p:nvPr userDrawn="1"/>
        </p:nvSpPr>
        <p:spPr>
          <a:xfrm>
            <a:off x="107950" y="5641975"/>
            <a:ext cx="2232025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Ljud/animationer:</a:t>
            </a:r>
          </a:p>
        </p:txBody>
      </p:sp>
      <p:sp>
        <p:nvSpPr>
          <p:cNvPr id="25" name="Rektangel med rundade hörn 24">
            <a:extLst>
              <a:ext uri="{FF2B5EF4-FFF2-40B4-BE49-F238E27FC236}">
                <a16:creationId xmlns:a16="http://schemas.microsoft.com/office/drawing/2014/main" id="{12D2BC28-F532-B999-4A6B-441E32D7CCAC}"/>
              </a:ext>
            </a:extLst>
          </p:cNvPr>
          <p:cNvSpPr/>
          <p:nvPr userDrawn="1"/>
        </p:nvSpPr>
        <p:spPr>
          <a:xfrm>
            <a:off x="2843213" y="1628775"/>
            <a:ext cx="6049962" cy="4321175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sv-SE"/>
          </a:p>
        </p:txBody>
      </p:sp>
      <p:sp>
        <p:nvSpPr>
          <p:cNvPr id="26" name="textruta 25">
            <a:extLst>
              <a:ext uri="{FF2B5EF4-FFF2-40B4-BE49-F238E27FC236}">
                <a16:creationId xmlns:a16="http://schemas.microsoft.com/office/drawing/2014/main" id="{5EF8B02C-F4E3-AEF3-1CD8-60844FA0D783}"/>
              </a:ext>
            </a:extLst>
          </p:cNvPr>
          <p:cNvSpPr txBox="1"/>
          <p:nvPr userDrawn="1"/>
        </p:nvSpPr>
        <p:spPr>
          <a:xfrm>
            <a:off x="7164388" y="6021388"/>
            <a:ext cx="1728787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sv-SE" sz="1400" b="1" dirty="0">
                <a:latin typeface="Candara" pitchFamily="34" charset="0"/>
                <a:cs typeface="+mn-cs"/>
              </a:rPr>
              <a:t>Scen _____ av _____</a:t>
            </a:r>
          </a:p>
        </p:txBody>
      </p:sp>
      <p:sp>
        <p:nvSpPr>
          <p:cNvPr id="1046" name="Platshållare för rubrik 27">
            <a:extLst>
              <a:ext uri="{FF2B5EF4-FFF2-40B4-BE49-F238E27FC236}">
                <a16:creationId xmlns:a16="http://schemas.microsoft.com/office/drawing/2014/main" id="{D8AA0E27-EF5F-60D3-D41E-2E589146C01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sv-SE" altLang="sv-SE"/>
              <a:t>Klicka här för att ändra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Platshållare för text 1">
            <a:extLst>
              <a:ext uri="{FF2B5EF4-FFF2-40B4-BE49-F238E27FC236}">
                <a16:creationId xmlns:a16="http://schemas.microsoft.com/office/drawing/2014/main" id="{C184667E-8D95-1B30-0518-2BC6892C26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179388" y="620713"/>
            <a:ext cx="3816350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Dare2Defy</a:t>
            </a:r>
          </a:p>
        </p:txBody>
      </p:sp>
      <p:sp>
        <p:nvSpPr>
          <p:cNvPr id="5123" name="Platshållare för text 2">
            <a:extLst>
              <a:ext uri="{FF2B5EF4-FFF2-40B4-BE49-F238E27FC236}">
                <a16:creationId xmlns:a16="http://schemas.microsoft.com/office/drawing/2014/main" id="{23BD1C09-29AA-3FBF-B021-1C4163EE32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auto">
          <a:xfrm>
            <a:off x="1187450" y="1052513"/>
            <a:ext cx="2808288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Lukas Andersson	</a:t>
            </a:r>
          </a:p>
        </p:txBody>
      </p:sp>
      <p:sp>
        <p:nvSpPr>
          <p:cNvPr id="5124" name="Platshållare för text 3">
            <a:extLst>
              <a:ext uri="{FF2B5EF4-FFF2-40B4-BE49-F238E27FC236}">
                <a16:creationId xmlns:a16="http://schemas.microsoft.com/office/drawing/2014/main" id="{5550B6D9-A7EA-99E2-359F-079020D3376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107950" y="1700213"/>
            <a:ext cx="266382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Vit svart grå</a:t>
            </a:r>
          </a:p>
        </p:txBody>
      </p:sp>
      <p:sp>
        <p:nvSpPr>
          <p:cNvPr id="5125" name="Platshållare för text 4">
            <a:extLst>
              <a:ext uri="{FF2B5EF4-FFF2-40B4-BE49-F238E27FC236}">
                <a16:creationId xmlns:a16="http://schemas.microsoft.com/office/drawing/2014/main" id="{4D9E7949-D1F4-15E8-FC77-5B4D2A4D8F5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auto">
          <a:xfrm>
            <a:off x="107950" y="4849813"/>
            <a:ext cx="2663825" cy="8112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Träning Kost Motivation Mental Health Corner</a:t>
            </a:r>
          </a:p>
          <a:p>
            <a:r>
              <a:rPr lang="sv-SE" altLang="sv-SE" dirty="0"/>
              <a:t>Logo i övre vänstra hörnet = Startsida</a:t>
            </a:r>
          </a:p>
        </p:txBody>
      </p:sp>
      <p:sp>
        <p:nvSpPr>
          <p:cNvPr id="5126" name="Platshållare för text 5">
            <a:extLst>
              <a:ext uri="{FF2B5EF4-FFF2-40B4-BE49-F238E27FC236}">
                <a16:creationId xmlns:a16="http://schemas.microsoft.com/office/drawing/2014/main" id="{76B45A46-5189-7921-BAF7-7A03637F45D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auto">
          <a:xfrm>
            <a:off x="4067175" y="620713"/>
            <a:ext cx="4897438" cy="863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Startsida med logo i övre vänstra hörn, navigationsbar med länkar till respektive sida.</a:t>
            </a:r>
          </a:p>
        </p:txBody>
      </p:sp>
      <p:sp>
        <p:nvSpPr>
          <p:cNvPr id="5127" name="Platshållare för text 6">
            <a:extLst>
              <a:ext uri="{FF2B5EF4-FFF2-40B4-BE49-F238E27FC236}">
                <a16:creationId xmlns:a16="http://schemas.microsoft.com/office/drawing/2014/main" id="{B159910B-6B04-5438-DA65-8D2503333B2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auto">
          <a:xfrm>
            <a:off x="107950" y="2492375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Font: </a:t>
            </a:r>
            <a:r>
              <a:rPr lang="sv-SE" altLang="sv-SE" dirty="0" err="1"/>
              <a:t>Roboto</a:t>
            </a:r>
            <a:r>
              <a:rPr lang="sv-SE" altLang="sv-SE" dirty="0"/>
              <a:t> i kursivt</a:t>
            </a:r>
          </a:p>
          <a:p>
            <a:endParaRPr lang="sv-SE" altLang="sv-SE" dirty="0"/>
          </a:p>
          <a:p>
            <a:endParaRPr lang="sv-SE" altLang="sv-SE" dirty="0"/>
          </a:p>
        </p:txBody>
      </p:sp>
      <p:sp>
        <p:nvSpPr>
          <p:cNvPr id="5128" name="Platshållare för text 7">
            <a:extLst>
              <a:ext uri="{FF2B5EF4-FFF2-40B4-BE49-F238E27FC236}">
                <a16:creationId xmlns:a16="http://schemas.microsoft.com/office/drawing/2014/main" id="{EC43A03F-168E-36D2-6365-6CD4F45BF8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auto">
          <a:xfrm>
            <a:off x="107950" y="3644900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v-SE" altLang="sv-SE" dirty="0"/>
          </a:p>
        </p:txBody>
      </p:sp>
      <p:sp>
        <p:nvSpPr>
          <p:cNvPr id="5129" name="Platshållare för text 8">
            <a:extLst>
              <a:ext uri="{FF2B5EF4-FFF2-40B4-BE49-F238E27FC236}">
                <a16:creationId xmlns:a16="http://schemas.microsoft.com/office/drawing/2014/main" id="{6D29E1AA-894E-CEB0-5646-C60C1BC216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auto">
          <a:xfrm>
            <a:off x="107950" y="5876925"/>
            <a:ext cx="2592388" cy="431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85000" lnSpcReduction="10000"/>
          </a:bodyPr>
          <a:lstStyle/>
          <a:p>
            <a:r>
              <a:rPr lang="sv-SE" altLang="sv-SE" dirty="0" err="1"/>
              <a:t>Hover</a:t>
            </a:r>
            <a:r>
              <a:rPr lang="sv-SE" altLang="sv-SE" dirty="0"/>
              <a:t> effekt på länkarna i </a:t>
            </a:r>
            <a:r>
              <a:rPr lang="sv-SE" altLang="sv-SE" dirty="0" err="1"/>
              <a:t>navbaren</a:t>
            </a:r>
            <a:endParaRPr lang="sv-SE" altLang="sv-SE" dirty="0"/>
          </a:p>
          <a:p>
            <a:r>
              <a:rPr lang="sv-SE" altLang="sv-SE" dirty="0"/>
              <a:t>Transform effekt när muspekaren är på logo</a:t>
            </a:r>
          </a:p>
        </p:txBody>
      </p:sp>
      <p:sp>
        <p:nvSpPr>
          <p:cNvPr id="10" name="Platshållare för text 9">
            <a:extLst>
              <a:ext uri="{FF2B5EF4-FFF2-40B4-BE49-F238E27FC236}">
                <a16:creationId xmlns:a16="http://schemas.microsoft.com/office/drawing/2014/main" id="{51E0805E-66E5-9BB3-62BB-BD753D4DFBE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740352" y="5949951"/>
            <a:ext cx="431800" cy="35087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1</a:t>
            </a:r>
          </a:p>
        </p:txBody>
      </p:sp>
      <p:sp>
        <p:nvSpPr>
          <p:cNvPr id="11" name="Platshållare för text 10">
            <a:extLst>
              <a:ext uri="{FF2B5EF4-FFF2-40B4-BE49-F238E27FC236}">
                <a16:creationId xmlns:a16="http://schemas.microsoft.com/office/drawing/2014/main" id="{E4C123A3-4AC7-0CD8-050D-A7B935E9FAF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8424" y="5949950"/>
            <a:ext cx="431800" cy="287337"/>
          </a:xfrm>
        </p:spPr>
        <p:txBody>
          <a:bodyPr>
            <a:normAutofit lnSpcReduction="1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8</a:t>
            </a:r>
          </a:p>
        </p:txBody>
      </p:sp>
      <p:pic>
        <p:nvPicPr>
          <p:cNvPr id="3" name="Bildobjekt 2" descr="En bild som visar text, fotbeklädnader, väg, Vrist&#10;&#10;Automatiskt genererad beskrivning">
            <a:extLst>
              <a:ext uri="{FF2B5EF4-FFF2-40B4-BE49-F238E27FC236}">
                <a16:creationId xmlns:a16="http://schemas.microsoft.com/office/drawing/2014/main" id="{F524F2B1-578C-B4EE-3E01-7B2878218B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815" y="2069328"/>
            <a:ext cx="6048131" cy="34004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Platshållare för text 1">
            <a:extLst>
              <a:ext uri="{FF2B5EF4-FFF2-40B4-BE49-F238E27FC236}">
                <a16:creationId xmlns:a16="http://schemas.microsoft.com/office/drawing/2014/main" id="{30AAA1F7-8271-D817-4446-D6F13F54EF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179388" y="620713"/>
            <a:ext cx="3816350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Dare2Defy</a:t>
            </a:r>
          </a:p>
        </p:txBody>
      </p:sp>
      <p:sp>
        <p:nvSpPr>
          <p:cNvPr id="6147" name="Platshållare för text 2">
            <a:extLst>
              <a:ext uri="{FF2B5EF4-FFF2-40B4-BE49-F238E27FC236}">
                <a16:creationId xmlns:a16="http://schemas.microsoft.com/office/drawing/2014/main" id="{33C4E303-1E9D-DBA4-69A8-CB7E6FBFA3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auto">
          <a:xfrm>
            <a:off x="1187450" y="1052513"/>
            <a:ext cx="2808288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Lukas Andersson</a:t>
            </a:r>
          </a:p>
        </p:txBody>
      </p:sp>
      <p:sp>
        <p:nvSpPr>
          <p:cNvPr id="6148" name="Platshållare för text 3">
            <a:extLst>
              <a:ext uri="{FF2B5EF4-FFF2-40B4-BE49-F238E27FC236}">
                <a16:creationId xmlns:a16="http://schemas.microsoft.com/office/drawing/2014/main" id="{78CFEF0B-24C8-9AE2-9945-56677414A8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107950" y="1700213"/>
            <a:ext cx="266382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Vit svart grå</a:t>
            </a:r>
          </a:p>
        </p:txBody>
      </p:sp>
      <p:sp>
        <p:nvSpPr>
          <p:cNvPr id="6149" name="Platshållare för text 4">
            <a:extLst>
              <a:ext uri="{FF2B5EF4-FFF2-40B4-BE49-F238E27FC236}">
                <a16:creationId xmlns:a16="http://schemas.microsoft.com/office/drawing/2014/main" id="{24895260-991F-6F1D-A345-00365913763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auto">
          <a:xfrm>
            <a:off x="107950" y="4849813"/>
            <a:ext cx="2663825" cy="8112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Länkar till nästas sida inom vald träningsform</a:t>
            </a:r>
          </a:p>
        </p:txBody>
      </p:sp>
      <p:sp>
        <p:nvSpPr>
          <p:cNvPr id="6150" name="Platshållare för text 5">
            <a:extLst>
              <a:ext uri="{FF2B5EF4-FFF2-40B4-BE49-F238E27FC236}">
                <a16:creationId xmlns:a16="http://schemas.microsoft.com/office/drawing/2014/main" id="{3ABE1832-EEFC-9446-6922-A75194F352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auto">
          <a:xfrm>
            <a:off x="4067175" y="620713"/>
            <a:ext cx="4897438" cy="863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Denna scen beskriver tabben ”Träning” Där användaren kan med hjälp av dessa kort klicka sig vidare till en mer detaljerad sida beroende på vald träningsform</a:t>
            </a:r>
          </a:p>
          <a:p>
            <a:r>
              <a:rPr lang="sv-SE" altLang="sv-SE" dirty="0"/>
              <a:t>Vald sida är markerad med bakgrund i navigationsbaren.</a:t>
            </a:r>
          </a:p>
        </p:txBody>
      </p:sp>
      <p:sp>
        <p:nvSpPr>
          <p:cNvPr id="6151" name="Platshållare för text 6">
            <a:extLst>
              <a:ext uri="{FF2B5EF4-FFF2-40B4-BE49-F238E27FC236}">
                <a16:creationId xmlns:a16="http://schemas.microsoft.com/office/drawing/2014/main" id="{F4B2A33B-FEE2-48B7-47B3-34A42C9451F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auto">
          <a:xfrm>
            <a:off x="107950" y="2492375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Font: </a:t>
            </a:r>
            <a:r>
              <a:rPr lang="sv-SE" altLang="sv-SE" dirty="0" err="1"/>
              <a:t>Roboto</a:t>
            </a:r>
            <a:r>
              <a:rPr lang="sv-SE" altLang="sv-SE" dirty="0"/>
              <a:t> i och utan kursivt</a:t>
            </a:r>
          </a:p>
        </p:txBody>
      </p:sp>
      <p:sp>
        <p:nvSpPr>
          <p:cNvPr id="6152" name="Platshållare för text 7">
            <a:extLst>
              <a:ext uri="{FF2B5EF4-FFF2-40B4-BE49-F238E27FC236}">
                <a16:creationId xmlns:a16="http://schemas.microsoft.com/office/drawing/2014/main" id="{81AA56D5-9A88-9313-E2DC-E46D09235D8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auto">
          <a:xfrm>
            <a:off x="107950" y="3644900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Klicka på </a:t>
            </a:r>
            <a:r>
              <a:rPr lang="sv-SE" altLang="sv-SE" dirty="0" err="1"/>
              <a:t>Learn</a:t>
            </a:r>
            <a:r>
              <a:rPr lang="sv-SE" altLang="sv-SE" dirty="0"/>
              <a:t> </a:t>
            </a:r>
            <a:r>
              <a:rPr lang="sv-SE" altLang="sv-SE" dirty="0" err="1"/>
              <a:t>More</a:t>
            </a:r>
            <a:r>
              <a:rPr lang="sv-SE" altLang="sv-SE" dirty="0"/>
              <a:t> länkar till nästa sida inom vald träningsform</a:t>
            </a:r>
          </a:p>
        </p:txBody>
      </p:sp>
      <p:sp>
        <p:nvSpPr>
          <p:cNvPr id="6153" name="Platshållare för text 8">
            <a:extLst>
              <a:ext uri="{FF2B5EF4-FFF2-40B4-BE49-F238E27FC236}">
                <a16:creationId xmlns:a16="http://schemas.microsoft.com/office/drawing/2014/main" id="{641DFA5B-BB6D-5306-C74A-69E32D5D730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auto">
          <a:xfrm>
            <a:off x="107950" y="5876925"/>
            <a:ext cx="2592388" cy="431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r>
              <a:rPr lang="sv-SE" altLang="sv-SE" dirty="0"/>
              <a:t>Animation vid </a:t>
            </a:r>
            <a:r>
              <a:rPr lang="sv-SE" altLang="sv-SE" dirty="0" err="1"/>
              <a:t>hover</a:t>
            </a:r>
            <a:r>
              <a:rPr lang="sv-SE" altLang="sv-SE" dirty="0"/>
              <a:t> över träningskorten.</a:t>
            </a:r>
          </a:p>
        </p:txBody>
      </p:sp>
      <p:sp>
        <p:nvSpPr>
          <p:cNvPr id="10" name="Platshållare för text 9">
            <a:extLst>
              <a:ext uri="{FF2B5EF4-FFF2-40B4-BE49-F238E27FC236}">
                <a16:creationId xmlns:a16="http://schemas.microsoft.com/office/drawing/2014/main" id="{A67CAA75-8652-5AAB-470C-8D2ABCECEFF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667625" y="6021388"/>
            <a:ext cx="433388" cy="287337"/>
          </a:xfrm>
        </p:spPr>
        <p:txBody>
          <a:bodyPr>
            <a:normAutofit lnSpcReduction="1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2</a:t>
            </a:r>
          </a:p>
        </p:txBody>
      </p:sp>
      <p:sp>
        <p:nvSpPr>
          <p:cNvPr id="11" name="Platshållare för text 10">
            <a:extLst>
              <a:ext uri="{FF2B5EF4-FFF2-40B4-BE49-F238E27FC236}">
                <a16:creationId xmlns:a16="http://schemas.microsoft.com/office/drawing/2014/main" id="{03BF176B-FF30-3CF6-D1ED-A11F741FE48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16416" y="6003175"/>
            <a:ext cx="431800" cy="287337"/>
          </a:xfrm>
        </p:spPr>
        <p:txBody>
          <a:bodyPr>
            <a:normAutofit lnSpcReduction="1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8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C77519D0-A312-E286-54BC-C5D693E0E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987" y="1949673"/>
            <a:ext cx="6012626" cy="3390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E14A1E3D-A514-ADAE-6FFD-A2B2244F7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2060848"/>
            <a:ext cx="6266680" cy="3458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latshållare för text 9">
            <a:extLst>
              <a:ext uri="{FF2B5EF4-FFF2-40B4-BE49-F238E27FC236}">
                <a16:creationId xmlns:a16="http://schemas.microsoft.com/office/drawing/2014/main" id="{79C5486F-397A-3C1A-DBF4-0EBA00934480}"/>
              </a:ext>
            </a:extLst>
          </p:cNvPr>
          <p:cNvSpPr txBox="1">
            <a:spLocks/>
          </p:cNvSpPr>
          <p:nvPr/>
        </p:nvSpPr>
        <p:spPr>
          <a:xfrm>
            <a:off x="7667625" y="6021388"/>
            <a:ext cx="433388" cy="287337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  <a:defRPr/>
            </a:pPr>
            <a:r>
              <a:rPr lang="sv-SE" dirty="0"/>
              <a:t>3</a:t>
            </a:r>
          </a:p>
        </p:txBody>
      </p:sp>
      <p:sp>
        <p:nvSpPr>
          <p:cNvPr id="3" name="Platshållare för text 9">
            <a:extLst>
              <a:ext uri="{FF2B5EF4-FFF2-40B4-BE49-F238E27FC236}">
                <a16:creationId xmlns:a16="http://schemas.microsoft.com/office/drawing/2014/main" id="{AF552724-6623-CBCE-D2DB-C45F7163026B}"/>
              </a:ext>
            </a:extLst>
          </p:cNvPr>
          <p:cNvSpPr txBox="1">
            <a:spLocks/>
          </p:cNvSpPr>
          <p:nvPr/>
        </p:nvSpPr>
        <p:spPr>
          <a:xfrm>
            <a:off x="8316416" y="5989216"/>
            <a:ext cx="433388" cy="287337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  <a:defRPr/>
            </a:pPr>
            <a:r>
              <a:rPr lang="sv-SE" dirty="0"/>
              <a:t>8</a:t>
            </a:r>
          </a:p>
        </p:txBody>
      </p:sp>
      <p:sp>
        <p:nvSpPr>
          <p:cNvPr id="4" name="Platshållare för text 1">
            <a:extLst>
              <a:ext uri="{FF2B5EF4-FFF2-40B4-BE49-F238E27FC236}">
                <a16:creationId xmlns:a16="http://schemas.microsoft.com/office/drawing/2014/main" id="{5501057C-D9EB-0374-5098-F16F08052EC8}"/>
              </a:ext>
            </a:extLst>
          </p:cNvPr>
          <p:cNvSpPr txBox="1">
            <a:spLocks/>
          </p:cNvSpPr>
          <p:nvPr/>
        </p:nvSpPr>
        <p:spPr bwMode="auto">
          <a:xfrm>
            <a:off x="179388" y="680797"/>
            <a:ext cx="3423465" cy="300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altLang="sv-SE" sz="1200"/>
              <a:t>Dare2Defy</a:t>
            </a:r>
            <a:endParaRPr lang="sv-SE" altLang="sv-SE" sz="1200" dirty="0"/>
          </a:p>
        </p:txBody>
      </p:sp>
      <p:sp>
        <p:nvSpPr>
          <p:cNvPr id="5" name="Platshållare för text 2">
            <a:extLst>
              <a:ext uri="{FF2B5EF4-FFF2-40B4-BE49-F238E27FC236}">
                <a16:creationId xmlns:a16="http://schemas.microsoft.com/office/drawing/2014/main" id="{CE116327-FF09-8815-8896-5115A4C80E07}"/>
              </a:ext>
            </a:extLst>
          </p:cNvPr>
          <p:cNvSpPr txBox="1">
            <a:spLocks/>
          </p:cNvSpPr>
          <p:nvPr/>
        </p:nvSpPr>
        <p:spPr bwMode="auto">
          <a:xfrm>
            <a:off x="1187450" y="1112597"/>
            <a:ext cx="2519181" cy="300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altLang="sv-SE" sz="1200"/>
              <a:t>Lukas Andersson	</a:t>
            </a:r>
            <a:endParaRPr lang="sv-SE" altLang="sv-SE" sz="1200" dirty="0"/>
          </a:p>
        </p:txBody>
      </p:sp>
      <p:sp>
        <p:nvSpPr>
          <p:cNvPr id="6" name="Platshållare för text 3">
            <a:extLst>
              <a:ext uri="{FF2B5EF4-FFF2-40B4-BE49-F238E27FC236}">
                <a16:creationId xmlns:a16="http://schemas.microsoft.com/office/drawing/2014/main" id="{F0300C9A-CE54-8C29-A4A9-B760F2B53CB6}"/>
              </a:ext>
            </a:extLst>
          </p:cNvPr>
          <p:cNvSpPr txBox="1">
            <a:spLocks/>
          </p:cNvSpPr>
          <p:nvPr/>
        </p:nvSpPr>
        <p:spPr bwMode="auto">
          <a:xfrm>
            <a:off x="107951" y="1796295"/>
            <a:ext cx="2389590" cy="480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altLang="sv-SE" sz="1200"/>
              <a:t>Vit svart grå</a:t>
            </a:r>
            <a:endParaRPr lang="sv-SE" altLang="sv-SE" sz="1200" dirty="0"/>
          </a:p>
        </p:txBody>
      </p:sp>
      <p:sp>
        <p:nvSpPr>
          <p:cNvPr id="7" name="Platshållare för text 4">
            <a:extLst>
              <a:ext uri="{FF2B5EF4-FFF2-40B4-BE49-F238E27FC236}">
                <a16:creationId xmlns:a16="http://schemas.microsoft.com/office/drawing/2014/main" id="{F39AC504-CDB2-C2FD-0685-FAA234FDD306}"/>
              </a:ext>
            </a:extLst>
          </p:cNvPr>
          <p:cNvSpPr txBox="1">
            <a:spLocks/>
          </p:cNvSpPr>
          <p:nvPr/>
        </p:nvSpPr>
        <p:spPr bwMode="auto">
          <a:xfrm>
            <a:off x="107950" y="4770702"/>
            <a:ext cx="2663850" cy="510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altLang="sv-SE" sz="1200" dirty="0"/>
              <a:t>Varje kort länkar till vald övning</a:t>
            </a:r>
          </a:p>
        </p:txBody>
      </p:sp>
      <p:sp>
        <p:nvSpPr>
          <p:cNvPr id="8" name="Platshållare för text 5">
            <a:extLst>
              <a:ext uri="{FF2B5EF4-FFF2-40B4-BE49-F238E27FC236}">
                <a16:creationId xmlns:a16="http://schemas.microsoft.com/office/drawing/2014/main" id="{0BD2E328-1185-1867-40F0-69EC23A50E6A}"/>
              </a:ext>
            </a:extLst>
          </p:cNvPr>
          <p:cNvSpPr txBox="1">
            <a:spLocks/>
          </p:cNvSpPr>
          <p:nvPr/>
        </p:nvSpPr>
        <p:spPr bwMode="auto">
          <a:xfrm>
            <a:off x="4067175" y="764703"/>
            <a:ext cx="4393257" cy="432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altLang="sv-SE" sz="1200" dirty="0"/>
              <a:t>Välj övning för din träningsform</a:t>
            </a:r>
          </a:p>
        </p:txBody>
      </p:sp>
      <p:sp>
        <p:nvSpPr>
          <p:cNvPr id="9" name="Platshållare för text 6">
            <a:extLst>
              <a:ext uri="{FF2B5EF4-FFF2-40B4-BE49-F238E27FC236}">
                <a16:creationId xmlns:a16="http://schemas.microsoft.com/office/drawing/2014/main" id="{69E83952-424F-1B4E-FDCC-40934F5903E1}"/>
              </a:ext>
            </a:extLst>
          </p:cNvPr>
          <p:cNvSpPr txBox="1">
            <a:spLocks/>
          </p:cNvSpPr>
          <p:nvPr/>
        </p:nvSpPr>
        <p:spPr bwMode="auto">
          <a:xfrm>
            <a:off x="107951" y="2648542"/>
            <a:ext cx="2389590" cy="780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altLang="sv-SE" sz="1200" dirty="0"/>
              <a:t>Font: </a:t>
            </a:r>
            <a:r>
              <a:rPr lang="sv-SE" altLang="sv-SE" sz="1200" dirty="0" err="1"/>
              <a:t>Roboto</a:t>
            </a:r>
            <a:r>
              <a:rPr lang="sv-SE" altLang="sv-SE" sz="1200" dirty="0"/>
              <a:t> i och utan kursivt</a:t>
            </a:r>
          </a:p>
          <a:p>
            <a:pPr marL="0" indent="0">
              <a:buNone/>
            </a:pPr>
            <a:endParaRPr lang="sv-SE" altLang="sv-SE" sz="1200" dirty="0"/>
          </a:p>
          <a:p>
            <a:pPr marL="0" indent="0">
              <a:buNone/>
            </a:pPr>
            <a:endParaRPr lang="sv-SE" altLang="sv-SE" sz="1200" dirty="0"/>
          </a:p>
        </p:txBody>
      </p:sp>
      <p:sp>
        <p:nvSpPr>
          <p:cNvPr id="10" name="Platshållare för text 7">
            <a:extLst>
              <a:ext uri="{FF2B5EF4-FFF2-40B4-BE49-F238E27FC236}">
                <a16:creationId xmlns:a16="http://schemas.microsoft.com/office/drawing/2014/main" id="{52849122-1487-31D1-C682-EEF9D99F6EB1}"/>
              </a:ext>
            </a:extLst>
          </p:cNvPr>
          <p:cNvSpPr txBox="1">
            <a:spLocks/>
          </p:cNvSpPr>
          <p:nvPr/>
        </p:nvSpPr>
        <p:spPr bwMode="auto">
          <a:xfrm>
            <a:off x="107951" y="3801067"/>
            <a:ext cx="2389590" cy="634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altLang="sv-SE" sz="1200" dirty="0"/>
              <a:t>Klicka på kort för att komma vidare</a:t>
            </a:r>
          </a:p>
          <a:p>
            <a:pPr marL="0" indent="0">
              <a:buNone/>
            </a:pPr>
            <a:r>
              <a:rPr lang="sv-SE" altLang="sv-SE" sz="1200" dirty="0" err="1"/>
              <a:t>Hover</a:t>
            </a:r>
            <a:r>
              <a:rPr lang="sv-SE" altLang="sv-SE" sz="1200" dirty="0"/>
              <a:t> effekt korten</a:t>
            </a:r>
          </a:p>
        </p:txBody>
      </p:sp>
      <p:sp>
        <p:nvSpPr>
          <p:cNvPr id="11" name="Platshållare för text 8">
            <a:extLst>
              <a:ext uri="{FF2B5EF4-FFF2-40B4-BE49-F238E27FC236}">
                <a16:creationId xmlns:a16="http://schemas.microsoft.com/office/drawing/2014/main" id="{8A47D417-44E4-1BDF-686E-5A474EBF9519}"/>
              </a:ext>
            </a:extLst>
          </p:cNvPr>
          <p:cNvSpPr txBox="1">
            <a:spLocks/>
          </p:cNvSpPr>
          <p:nvPr/>
        </p:nvSpPr>
        <p:spPr bwMode="auto">
          <a:xfrm>
            <a:off x="107951" y="5809313"/>
            <a:ext cx="3023889" cy="467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altLang="sv-SE" sz="1200" dirty="0" err="1"/>
              <a:t>Hovereffekt</a:t>
            </a:r>
            <a:r>
              <a:rPr lang="sv-SE" altLang="sv-SE" sz="1200" dirty="0"/>
              <a:t> på alla kort</a:t>
            </a:r>
          </a:p>
        </p:txBody>
      </p:sp>
    </p:spTree>
    <p:extLst>
      <p:ext uri="{BB962C8B-B14F-4D97-AF65-F5344CB8AC3E}">
        <p14:creationId xmlns:p14="http://schemas.microsoft.com/office/powerpoint/2010/main" val="2270293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Platshållare för text 1">
            <a:extLst>
              <a:ext uri="{FF2B5EF4-FFF2-40B4-BE49-F238E27FC236}">
                <a16:creationId xmlns:a16="http://schemas.microsoft.com/office/drawing/2014/main" id="{38E792C6-E85D-2D76-9625-73CADAE6C0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179388" y="620713"/>
            <a:ext cx="3816350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Dare2Defy</a:t>
            </a:r>
          </a:p>
        </p:txBody>
      </p:sp>
      <p:sp>
        <p:nvSpPr>
          <p:cNvPr id="7171" name="Platshållare för text 2">
            <a:extLst>
              <a:ext uri="{FF2B5EF4-FFF2-40B4-BE49-F238E27FC236}">
                <a16:creationId xmlns:a16="http://schemas.microsoft.com/office/drawing/2014/main" id="{A17D221C-0F91-0B53-3DB2-355680D1D6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auto">
          <a:xfrm>
            <a:off x="1187450" y="1052513"/>
            <a:ext cx="2808288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Lukas Andersson</a:t>
            </a:r>
          </a:p>
        </p:txBody>
      </p:sp>
      <p:sp>
        <p:nvSpPr>
          <p:cNvPr id="7172" name="Platshållare för text 3">
            <a:extLst>
              <a:ext uri="{FF2B5EF4-FFF2-40B4-BE49-F238E27FC236}">
                <a16:creationId xmlns:a16="http://schemas.microsoft.com/office/drawing/2014/main" id="{0BAE2240-9137-6043-2FFB-2E6BF8E65B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107950" y="1700213"/>
            <a:ext cx="266382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Vit svart grå</a:t>
            </a:r>
          </a:p>
        </p:txBody>
      </p:sp>
      <p:sp>
        <p:nvSpPr>
          <p:cNvPr id="7174" name="Platshållare för text 5">
            <a:extLst>
              <a:ext uri="{FF2B5EF4-FFF2-40B4-BE49-F238E27FC236}">
                <a16:creationId xmlns:a16="http://schemas.microsoft.com/office/drawing/2014/main" id="{EC195444-373B-494E-319B-8EC86C9B89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auto">
          <a:xfrm>
            <a:off x="4067175" y="620713"/>
            <a:ext cx="4897438" cy="863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Beskrivning av vald träningsform, med en bild på övningen.</a:t>
            </a:r>
          </a:p>
        </p:txBody>
      </p:sp>
      <p:sp>
        <p:nvSpPr>
          <p:cNvPr id="7175" name="Platshållare för text 6">
            <a:extLst>
              <a:ext uri="{FF2B5EF4-FFF2-40B4-BE49-F238E27FC236}">
                <a16:creationId xmlns:a16="http://schemas.microsoft.com/office/drawing/2014/main" id="{EC55F6F1-823B-F884-36E0-F373611978D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auto">
          <a:xfrm>
            <a:off x="107950" y="2492375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Font: </a:t>
            </a:r>
            <a:r>
              <a:rPr lang="sv-SE" altLang="sv-SE" dirty="0" err="1"/>
              <a:t>Roboto</a:t>
            </a:r>
            <a:r>
              <a:rPr lang="sv-SE" altLang="sv-SE" dirty="0"/>
              <a:t> i kursivt</a:t>
            </a:r>
          </a:p>
          <a:p>
            <a:r>
              <a:rPr lang="sv-SE" altLang="sv-SE" dirty="0"/>
              <a:t>Font: </a:t>
            </a:r>
            <a:r>
              <a:rPr lang="sv-SE" altLang="sv-SE" dirty="0" err="1"/>
              <a:t>Roboto</a:t>
            </a:r>
            <a:endParaRPr lang="sv-SE" altLang="sv-SE" dirty="0"/>
          </a:p>
        </p:txBody>
      </p:sp>
      <p:sp>
        <p:nvSpPr>
          <p:cNvPr id="7176" name="Platshållare för text 7">
            <a:extLst>
              <a:ext uri="{FF2B5EF4-FFF2-40B4-BE49-F238E27FC236}">
                <a16:creationId xmlns:a16="http://schemas.microsoft.com/office/drawing/2014/main" id="{2096AB6E-DDFE-01F1-41A4-082010CD444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auto">
          <a:xfrm>
            <a:off x="107950" y="3644900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v-SE" altLang="sv-SE" dirty="0"/>
          </a:p>
        </p:txBody>
      </p:sp>
      <p:sp>
        <p:nvSpPr>
          <p:cNvPr id="10" name="Platshållare för text 9">
            <a:extLst>
              <a:ext uri="{FF2B5EF4-FFF2-40B4-BE49-F238E27FC236}">
                <a16:creationId xmlns:a16="http://schemas.microsoft.com/office/drawing/2014/main" id="{B90AFBEA-0842-B739-4300-1A0AF062D02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667625" y="6021388"/>
            <a:ext cx="433388" cy="287337"/>
          </a:xfrm>
        </p:spPr>
        <p:txBody>
          <a:bodyPr>
            <a:normAutofit lnSpcReduction="1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4</a:t>
            </a:r>
          </a:p>
        </p:txBody>
      </p:sp>
      <p:sp>
        <p:nvSpPr>
          <p:cNvPr id="11" name="Platshållare för text 10">
            <a:extLst>
              <a:ext uri="{FF2B5EF4-FFF2-40B4-BE49-F238E27FC236}">
                <a16:creationId xmlns:a16="http://schemas.microsoft.com/office/drawing/2014/main" id="{F3C5E334-3FD7-507E-FC05-32033FDAAA9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16913" y="6021388"/>
            <a:ext cx="431800" cy="287337"/>
          </a:xfrm>
        </p:spPr>
        <p:txBody>
          <a:bodyPr>
            <a:normAutofit lnSpcReduction="1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8</a:t>
            </a:r>
          </a:p>
        </p:txBody>
      </p:sp>
      <p:sp>
        <p:nvSpPr>
          <p:cNvPr id="2" name="Platshållare för text 4">
            <a:extLst>
              <a:ext uri="{FF2B5EF4-FFF2-40B4-BE49-F238E27FC236}">
                <a16:creationId xmlns:a16="http://schemas.microsoft.com/office/drawing/2014/main" id="{F7FB4052-3C3A-A459-D4A8-5FE1ED2CA7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auto">
          <a:xfrm>
            <a:off x="107950" y="4849813"/>
            <a:ext cx="2663825" cy="8112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v-SE" altLang="sv-SE" dirty="0"/>
          </a:p>
        </p:txBody>
      </p:sp>
      <p:sp>
        <p:nvSpPr>
          <p:cNvPr id="3" name="Platshållare för text 8">
            <a:extLst>
              <a:ext uri="{FF2B5EF4-FFF2-40B4-BE49-F238E27FC236}">
                <a16:creationId xmlns:a16="http://schemas.microsoft.com/office/drawing/2014/main" id="{F8357909-F36C-9695-3BE7-A8D66BBA3F1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auto">
          <a:xfrm>
            <a:off x="107950" y="5876925"/>
            <a:ext cx="2592388" cy="431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r>
              <a:rPr lang="sv-SE" altLang="sv-SE" dirty="0" err="1"/>
              <a:t>Hover</a:t>
            </a:r>
            <a:r>
              <a:rPr lang="sv-SE" altLang="sv-SE" dirty="0"/>
              <a:t> effekt på bilden</a:t>
            </a:r>
          </a:p>
          <a:p>
            <a:endParaRPr lang="sv-SE" altLang="sv-SE" dirty="0"/>
          </a:p>
        </p:txBody>
      </p:sp>
      <p:pic>
        <p:nvPicPr>
          <p:cNvPr id="5" name="Bildobjekt 4" descr="En bild som visar text, bok, skärmbild, svart och vit&#10;&#10;Automatiskt genererad beskrivning">
            <a:extLst>
              <a:ext uri="{FF2B5EF4-FFF2-40B4-BE49-F238E27FC236}">
                <a16:creationId xmlns:a16="http://schemas.microsoft.com/office/drawing/2014/main" id="{B81F67B7-0E97-0C09-C9F0-55F41888A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273" y="2036696"/>
            <a:ext cx="6192274" cy="34814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CA331E1E-D9DB-3921-5386-C2CC80A1E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233001"/>
            <a:ext cx="5733834" cy="3194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latshållare för text 1">
            <a:extLst>
              <a:ext uri="{FF2B5EF4-FFF2-40B4-BE49-F238E27FC236}">
                <a16:creationId xmlns:a16="http://schemas.microsoft.com/office/drawing/2014/main" id="{E2ACAA37-494D-E357-86F2-0E93719E80F2}"/>
              </a:ext>
            </a:extLst>
          </p:cNvPr>
          <p:cNvSpPr txBox="1">
            <a:spLocks/>
          </p:cNvSpPr>
          <p:nvPr/>
        </p:nvSpPr>
        <p:spPr bwMode="auto">
          <a:xfrm>
            <a:off x="179388" y="620713"/>
            <a:ext cx="3816350" cy="360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v-SE" altLang="sv-SE" sz="1200"/>
              <a:t>Dare2Defy</a:t>
            </a:r>
            <a:endParaRPr lang="sv-SE" altLang="sv-SE" sz="1200" dirty="0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FBBBEA2B-6104-6A5A-1611-3F0AC0F626A6}"/>
              </a:ext>
            </a:extLst>
          </p:cNvPr>
          <p:cNvSpPr txBox="1">
            <a:spLocks/>
          </p:cNvSpPr>
          <p:nvPr/>
        </p:nvSpPr>
        <p:spPr bwMode="auto">
          <a:xfrm>
            <a:off x="1187450" y="1052513"/>
            <a:ext cx="2808288" cy="360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v-SE" altLang="sv-SE" sz="1200"/>
              <a:t>Lukas Andersson</a:t>
            </a:r>
            <a:endParaRPr lang="sv-SE" altLang="sv-SE" sz="1200" dirty="0"/>
          </a:p>
        </p:txBody>
      </p:sp>
      <p:sp>
        <p:nvSpPr>
          <p:cNvPr id="4" name="Platshållare för text 5">
            <a:extLst>
              <a:ext uri="{FF2B5EF4-FFF2-40B4-BE49-F238E27FC236}">
                <a16:creationId xmlns:a16="http://schemas.microsoft.com/office/drawing/2014/main" id="{39862972-1544-04C7-6BC3-4165C978C983}"/>
              </a:ext>
            </a:extLst>
          </p:cNvPr>
          <p:cNvSpPr txBox="1">
            <a:spLocks/>
          </p:cNvSpPr>
          <p:nvPr/>
        </p:nvSpPr>
        <p:spPr bwMode="auto">
          <a:xfrm>
            <a:off x="4067175" y="620713"/>
            <a:ext cx="4897438" cy="86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altLang="sv-SE" sz="1200" dirty="0"/>
              <a:t>Kost sidan, samma princip här med samma </a:t>
            </a:r>
            <a:r>
              <a:rPr lang="sv-SE" altLang="sv-SE" sz="1200" dirty="0" err="1"/>
              <a:t>hoveranimation</a:t>
            </a:r>
            <a:r>
              <a:rPr lang="sv-SE" altLang="sv-SE" sz="1200" dirty="0"/>
              <a:t>.</a:t>
            </a:r>
          </a:p>
        </p:txBody>
      </p:sp>
      <p:sp>
        <p:nvSpPr>
          <p:cNvPr id="5" name="textruta 4">
            <a:extLst>
              <a:ext uri="{FF2B5EF4-FFF2-40B4-BE49-F238E27FC236}">
                <a16:creationId xmlns:a16="http://schemas.microsoft.com/office/drawing/2014/main" id="{47A9CB1A-62CF-239E-14FD-5E70355C28EC}"/>
              </a:ext>
            </a:extLst>
          </p:cNvPr>
          <p:cNvSpPr txBox="1"/>
          <p:nvPr/>
        </p:nvSpPr>
        <p:spPr>
          <a:xfrm>
            <a:off x="296392" y="5819402"/>
            <a:ext cx="1944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altLang="sv-SE" sz="1200"/>
              <a:t>Animation vid hover över träningskorten.</a:t>
            </a:r>
            <a:endParaRPr lang="sv-SE" altLang="sv-SE" sz="1200" dirty="0"/>
          </a:p>
        </p:txBody>
      </p:sp>
      <p:sp>
        <p:nvSpPr>
          <p:cNvPr id="6" name="textruta 5">
            <a:extLst>
              <a:ext uri="{FF2B5EF4-FFF2-40B4-BE49-F238E27FC236}">
                <a16:creationId xmlns:a16="http://schemas.microsoft.com/office/drawing/2014/main" id="{4A74B475-1B46-55AB-3766-45FD1086AD5B}"/>
              </a:ext>
            </a:extLst>
          </p:cNvPr>
          <p:cNvSpPr txBox="1"/>
          <p:nvPr/>
        </p:nvSpPr>
        <p:spPr>
          <a:xfrm>
            <a:off x="296392" y="4869160"/>
            <a:ext cx="2043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Varje kort länkar till respektive sida</a:t>
            </a: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6026E300-E8D2-45BC-B4EB-875D7E139367}"/>
              </a:ext>
            </a:extLst>
          </p:cNvPr>
          <p:cNvSpPr txBox="1"/>
          <p:nvPr/>
        </p:nvSpPr>
        <p:spPr>
          <a:xfrm>
            <a:off x="190972" y="3747708"/>
            <a:ext cx="21487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altLang="sv-SE" sz="1200" dirty="0"/>
              <a:t>Klicka på </a:t>
            </a:r>
            <a:r>
              <a:rPr lang="sv-SE" altLang="sv-SE" sz="1200" dirty="0" err="1"/>
              <a:t>Learn</a:t>
            </a:r>
            <a:r>
              <a:rPr lang="sv-SE" altLang="sv-SE" sz="1200" dirty="0"/>
              <a:t> </a:t>
            </a:r>
            <a:r>
              <a:rPr lang="sv-SE" altLang="sv-SE" sz="1200" dirty="0" err="1"/>
              <a:t>More</a:t>
            </a:r>
            <a:r>
              <a:rPr lang="sv-SE" altLang="sv-SE" sz="1200" dirty="0"/>
              <a:t> länkar till nästa sida inom vald träningsform</a:t>
            </a:r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4843F562-B60D-C557-FBAB-8D6C0C335934}"/>
              </a:ext>
            </a:extLst>
          </p:cNvPr>
          <p:cNvSpPr txBox="1"/>
          <p:nvPr/>
        </p:nvSpPr>
        <p:spPr>
          <a:xfrm>
            <a:off x="174080" y="2658457"/>
            <a:ext cx="4597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altLang="sv-SE" dirty="0"/>
              <a:t>Font: </a:t>
            </a:r>
            <a:r>
              <a:rPr lang="sv-SE" altLang="sv-SE" dirty="0" err="1"/>
              <a:t>Roboto</a:t>
            </a:r>
            <a:r>
              <a:rPr lang="sv-SE" altLang="sv-SE" dirty="0"/>
              <a:t> i kursivt</a:t>
            </a:r>
          </a:p>
          <a:p>
            <a:r>
              <a:rPr lang="sv-SE" altLang="sv-SE" dirty="0"/>
              <a:t>Font: </a:t>
            </a:r>
            <a:r>
              <a:rPr lang="sv-SE" altLang="sv-SE" dirty="0" err="1"/>
              <a:t>Roboto</a:t>
            </a:r>
            <a:endParaRPr lang="sv-SE" altLang="sv-SE" dirty="0"/>
          </a:p>
        </p:txBody>
      </p:sp>
      <p:sp>
        <p:nvSpPr>
          <p:cNvPr id="14" name="textruta 13">
            <a:extLst>
              <a:ext uri="{FF2B5EF4-FFF2-40B4-BE49-F238E27FC236}">
                <a16:creationId xmlns:a16="http://schemas.microsoft.com/office/drawing/2014/main" id="{2E6B6B63-CB1B-1012-4EFB-D2D8E613738D}"/>
              </a:ext>
            </a:extLst>
          </p:cNvPr>
          <p:cNvSpPr txBox="1"/>
          <p:nvPr/>
        </p:nvSpPr>
        <p:spPr>
          <a:xfrm>
            <a:off x="219944" y="1847828"/>
            <a:ext cx="4597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altLang="sv-SE" dirty="0"/>
              <a:t>Vit svart grå</a:t>
            </a:r>
          </a:p>
        </p:txBody>
      </p:sp>
      <p:sp>
        <p:nvSpPr>
          <p:cNvPr id="15" name="Platshållare för text 9">
            <a:extLst>
              <a:ext uri="{FF2B5EF4-FFF2-40B4-BE49-F238E27FC236}">
                <a16:creationId xmlns:a16="http://schemas.microsoft.com/office/drawing/2014/main" id="{7D4226BF-7739-1474-DB49-9FB07FBD4253}"/>
              </a:ext>
            </a:extLst>
          </p:cNvPr>
          <p:cNvSpPr txBox="1">
            <a:spLocks/>
          </p:cNvSpPr>
          <p:nvPr/>
        </p:nvSpPr>
        <p:spPr>
          <a:xfrm>
            <a:off x="7667625" y="6021388"/>
            <a:ext cx="433388" cy="287337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  <a:defRPr/>
            </a:pPr>
            <a:r>
              <a:rPr lang="sv-SE" dirty="0"/>
              <a:t>5</a:t>
            </a:r>
          </a:p>
        </p:txBody>
      </p:sp>
      <p:sp>
        <p:nvSpPr>
          <p:cNvPr id="16" name="Platshållare för text 9">
            <a:extLst>
              <a:ext uri="{FF2B5EF4-FFF2-40B4-BE49-F238E27FC236}">
                <a16:creationId xmlns:a16="http://schemas.microsoft.com/office/drawing/2014/main" id="{4640AF93-4041-9F9F-7C91-FB50CD1D2776}"/>
              </a:ext>
            </a:extLst>
          </p:cNvPr>
          <p:cNvSpPr txBox="1">
            <a:spLocks/>
          </p:cNvSpPr>
          <p:nvPr/>
        </p:nvSpPr>
        <p:spPr>
          <a:xfrm>
            <a:off x="8360948" y="5993730"/>
            <a:ext cx="433388" cy="287337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  <a:defRPr/>
            </a:pPr>
            <a:r>
              <a:rPr lang="sv-SE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595233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Platshållare för text 1">
            <a:extLst>
              <a:ext uri="{FF2B5EF4-FFF2-40B4-BE49-F238E27FC236}">
                <a16:creationId xmlns:a16="http://schemas.microsoft.com/office/drawing/2014/main" id="{C184667E-8D95-1B30-0518-2BC6892C26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179388" y="620713"/>
            <a:ext cx="3816350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Dare2Defy</a:t>
            </a:r>
          </a:p>
        </p:txBody>
      </p:sp>
      <p:sp>
        <p:nvSpPr>
          <p:cNvPr id="5123" name="Platshållare för text 2">
            <a:extLst>
              <a:ext uri="{FF2B5EF4-FFF2-40B4-BE49-F238E27FC236}">
                <a16:creationId xmlns:a16="http://schemas.microsoft.com/office/drawing/2014/main" id="{23BD1C09-29AA-3FBF-B021-1C4163EE32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auto">
          <a:xfrm>
            <a:off x="1187450" y="1052513"/>
            <a:ext cx="2808288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Lukas Andersson	</a:t>
            </a:r>
          </a:p>
        </p:txBody>
      </p:sp>
      <p:sp>
        <p:nvSpPr>
          <p:cNvPr id="5124" name="Platshållare för text 3">
            <a:extLst>
              <a:ext uri="{FF2B5EF4-FFF2-40B4-BE49-F238E27FC236}">
                <a16:creationId xmlns:a16="http://schemas.microsoft.com/office/drawing/2014/main" id="{5550B6D9-A7EA-99E2-359F-079020D3376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107950" y="1700213"/>
            <a:ext cx="266382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Vit svart grå</a:t>
            </a:r>
          </a:p>
        </p:txBody>
      </p:sp>
      <p:sp>
        <p:nvSpPr>
          <p:cNvPr id="5125" name="Platshållare för text 4">
            <a:extLst>
              <a:ext uri="{FF2B5EF4-FFF2-40B4-BE49-F238E27FC236}">
                <a16:creationId xmlns:a16="http://schemas.microsoft.com/office/drawing/2014/main" id="{4D9E7949-D1F4-15E8-FC77-5B4D2A4D8F5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auto">
          <a:xfrm>
            <a:off x="107950" y="4849813"/>
            <a:ext cx="2663825" cy="8112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v-SE" altLang="sv-SE" dirty="0"/>
          </a:p>
        </p:txBody>
      </p:sp>
      <p:sp>
        <p:nvSpPr>
          <p:cNvPr id="5126" name="Platshållare för text 5">
            <a:extLst>
              <a:ext uri="{FF2B5EF4-FFF2-40B4-BE49-F238E27FC236}">
                <a16:creationId xmlns:a16="http://schemas.microsoft.com/office/drawing/2014/main" id="{76B45A46-5189-7921-BAF7-7A03637F45D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auto">
          <a:xfrm>
            <a:off x="4067175" y="620713"/>
            <a:ext cx="4897438" cy="863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Motivation; sidan där användaren kan hämta extra motivation från kända citat. Citaten visas i en karusell som användaren kan klicka sig igenom.</a:t>
            </a:r>
          </a:p>
        </p:txBody>
      </p:sp>
      <p:sp>
        <p:nvSpPr>
          <p:cNvPr id="5127" name="Platshållare för text 6">
            <a:extLst>
              <a:ext uri="{FF2B5EF4-FFF2-40B4-BE49-F238E27FC236}">
                <a16:creationId xmlns:a16="http://schemas.microsoft.com/office/drawing/2014/main" id="{B159910B-6B04-5438-DA65-8D2503333B2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auto">
          <a:xfrm>
            <a:off x="107950" y="2492375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Font: </a:t>
            </a:r>
            <a:r>
              <a:rPr lang="sv-SE" altLang="sv-SE" dirty="0" err="1"/>
              <a:t>Roboto</a:t>
            </a:r>
            <a:r>
              <a:rPr lang="sv-SE" altLang="sv-SE" dirty="0"/>
              <a:t> i kursivt</a:t>
            </a:r>
          </a:p>
          <a:p>
            <a:endParaRPr lang="sv-SE" altLang="sv-SE" dirty="0"/>
          </a:p>
          <a:p>
            <a:endParaRPr lang="sv-SE" altLang="sv-SE" dirty="0"/>
          </a:p>
        </p:txBody>
      </p:sp>
      <p:sp>
        <p:nvSpPr>
          <p:cNvPr id="5128" name="Platshållare för text 7">
            <a:extLst>
              <a:ext uri="{FF2B5EF4-FFF2-40B4-BE49-F238E27FC236}">
                <a16:creationId xmlns:a16="http://schemas.microsoft.com/office/drawing/2014/main" id="{EC43A03F-168E-36D2-6365-6CD4F45BF8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auto">
          <a:xfrm>
            <a:off x="107950" y="3644900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De vita pilarna är en karusell-effekt,</a:t>
            </a:r>
          </a:p>
          <a:p>
            <a:r>
              <a:rPr lang="sv-SE" altLang="sv-SE" dirty="0"/>
              <a:t>Klicka på valfri pil för att gå vidare till nästa </a:t>
            </a:r>
            <a:r>
              <a:rPr lang="sv-SE" altLang="sv-SE" dirty="0" err="1"/>
              <a:t>quote</a:t>
            </a:r>
            <a:endParaRPr lang="sv-SE" altLang="sv-SE" dirty="0"/>
          </a:p>
        </p:txBody>
      </p:sp>
      <p:sp>
        <p:nvSpPr>
          <p:cNvPr id="5129" name="Platshållare för text 8">
            <a:extLst>
              <a:ext uri="{FF2B5EF4-FFF2-40B4-BE49-F238E27FC236}">
                <a16:creationId xmlns:a16="http://schemas.microsoft.com/office/drawing/2014/main" id="{6D29E1AA-894E-CEB0-5646-C60C1BC216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auto">
          <a:xfrm>
            <a:off x="107950" y="5876925"/>
            <a:ext cx="2592388" cy="431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r>
              <a:rPr lang="sv-SE" altLang="sv-SE" dirty="0" err="1"/>
              <a:t>Hover</a:t>
            </a:r>
            <a:r>
              <a:rPr lang="sv-SE" altLang="sv-SE" dirty="0"/>
              <a:t> på citatkorten, pilarna samt bildspelet är inom en karusell.</a:t>
            </a:r>
          </a:p>
        </p:txBody>
      </p:sp>
      <p:sp>
        <p:nvSpPr>
          <p:cNvPr id="10" name="Platshållare för text 9">
            <a:extLst>
              <a:ext uri="{FF2B5EF4-FFF2-40B4-BE49-F238E27FC236}">
                <a16:creationId xmlns:a16="http://schemas.microsoft.com/office/drawing/2014/main" id="{51E0805E-66E5-9BB3-62BB-BD753D4DFBE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740352" y="5949951"/>
            <a:ext cx="431800" cy="35087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6</a:t>
            </a:r>
          </a:p>
        </p:txBody>
      </p:sp>
      <p:sp>
        <p:nvSpPr>
          <p:cNvPr id="11" name="Platshållare för text 10">
            <a:extLst>
              <a:ext uri="{FF2B5EF4-FFF2-40B4-BE49-F238E27FC236}">
                <a16:creationId xmlns:a16="http://schemas.microsoft.com/office/drawing/2014/main" id="{E4C123A3-4AC7-0CD8-050D-A7B935E9FAF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8424" y="5949950"/>
            <a:ext cx="431800" cy="287337"/>
          </a:xfrm>
        </p:spPr>
        <p:txBody>
          <a:bodyPr>
            <a:normAutofit lnSpcReduction="1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8</a:t>
            </a:r>
          </a:p>
        </p:txBody>
      </p:sp>
      <p:pic>
        <p:nvPicPr>
          <p:cNvPr id="4" name="Bildobjekt 3" descr="En bild som visar text, skärmbild, utomhus&#10;&#10;Automatiskt genererad beskrivning">
            <a:extLst>
              <a:ext uri="{FF2B5EF4-FFF2-40B4-BE49-F238E27FC236}">
                <a16:creationId xmlns:a16="http://schemas.microsoft.com/office/drawing/2014/main" id="{294939FC-45C2-E372-537A-FDCD22487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976" y="1927519"/>
            <a:ext cx="6192172" cy="348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7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Platshållare för text 1">
            <a:extLst>
              <a:ext uri="{FF2B5EF4-FFF2-40B4-BE49-F238E27FC236}">
                <a16:creationId xmlns:a16="http://schemas.microsoft.com/office/drawing/2014/main" id="{C184667E-8D95-1B30-0518-2BC6892C26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179388" y="620713"/>
            <a:ext cx="3816350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Dare2Defy</a:t>
            </a:r>
          </a:p>
        </p:txBody>
      </p:sp>
      <p:sp>
        <p:nvSpPr>
          <p:cNvPr id="5123" name="Platshållare för text 2">
            <a:extLst>
              <a:ext uri="{FF2B5EF4-FFF2-40B4-BE49-F238E27FC236}">
                <a16:creationId xmlns:a16="http://schemas.microsoft.com/office/drawing/2014/main" id="{23BD1C09-29AA-3FBF-B021-1C4163EE32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auto">
          <a:xfrm>
            <a:off x="1187450" y="1052513"/>
            <a:ext cx="2808288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Lukas Andersson	</a:t>
            </a:r>
          </a:p>
        </p:txBody>
      </p:sp>
      <p:sp>
        <p:nvSpPr>
          <p:cNvPr id="5124" name="Platshållare för text 3">
            <a:extLst>
              <a:ext uri="{FF2B5EF4-FFF2-40B4-BE49-F238E27FC236}">
                <a16:creationId xmlns:a16="http://schemas.microsoft.com/office/drawing/2014/main" id="{5550B6D9-A7EA-99E2-359F-079020D3376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107950" y="1700213"/>
            <a:ext cx="266382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Vit svart grå</a:t>
            </a:r>
          </a:p>
        </p:txBody>
      </p:sp>
      <p:sp>
        <p:nvSpPr>
          <p:cNvPr id="5125" name="Platshållare för text 4">
            <a:extLst>
              <a:ext uri="{FF2B5EF4-FFF2-40B4-BE49-F238E27FC236}">
                <a16:creationId xmlns:a16="http://schemas.microsoft.com/office/drawing/2014/main" id="{4D9E7949-D1F4-15E8-FC77-5B4D2A4D8F5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auto">
          <a:xfrm>
            <a:off x="107950" y="4849813"/>
            <a:ext cx="2663825" cy="8112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v-SE" altLang="sv-SE" dirty="0"/>
          </a:p>
        </p:txBody>
      </p:sp>
      <p:sp>
        <p:nvSpPr>
          <p:cNvPr id="5126" name="Platshållare för text 5">
            <a:extLst>
              <a:ext uri="{FF2B5EF4-FFF2-40B4-BE49-F238E27FC236}">
                <a16:creationId xmlns:a16="http://schemas.microsoft.com/office/drawing/2014/main" id="{76B45A46-5189-7921-BAF7-7A03637F45D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auto">
          <a:xfrm>
            <a:off x="4067175" y="620713"/>
            <a:ext cx="4897438" cy="863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Mental Health Corner; en informativ sida som enbart handlar om mental hälsa både inom och utanför träning.</a:t>
            </a:r>
          </a:p>
        </p:txBody>
      </p:sp>
      <p:sp>
        <p:nvSpPr>
          <p:cNvPr id="5127" name="Platshållare för text 6">
            <a:extLst>
              <a:ext uri="{FF2B5EF4-FFF2-40B4-BE49-F238E27FC236}">
                <a16:creationId xmlns:a16="http://schemas.microsoft.com/office/drawing/2014/main" id="{B159910B-6B04-5438-DA65-8D2503333B2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auto">
          <a:xfrm>
            <a:off x="107950" y="2492375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Font: </a:t>
            </a:r>
            <a:r>
              <a:rPr lang="sv-SE" altLang="sv-SE" dirty="0" err="1"/>
              <a:t>Roboto</a:t>
            </a:r>
            <a:r>
              <a:rPr lang="sv-SE" altLang="sv-SE" dirty="0"/>
              <a:t> i och utan kursivt</a:t>
            </a:r>
          </a:p>
          <a:p>
            <a:endParaRPr lang="sv-SE" altLang="sv-SE" dirty="0"/>
          </a:p>
          <a:p>
            <a:endParaRPr lang="sv-SE" altLang="sv-SE" dirty="0"/>
          </a:p>
        </p:txBody>
      </p:sp>
      <p:sp>
        <p:nvSpPr>
          <p:cNvPr id="5128" name="Platshållare för text 7">
            <a:extLst>
              <a:ext uri="{FF2B5EF4-FFF2-40B4-BE49-F238E27FC236}">
                <a16:creationId xmlns:a16="http://schemas.microsoft.com/office/drawing/2014/main" id="{EC43A03F-168E-36D2-6365-6CD4F45BF8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auto">
          <a:xfrm>
            <a:off x="107950" y="3644900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Logo</a:t>
            </a:r>
          </a:p>
          <a:p>
            <a:r>
              <a:rPr lang="sv-SE" altLang="sv-SE" dirty="0" err="1"/>
              <a:t>Hovereffekt</a:t>
            </a:r>
            <a:r>
              <a:rPr lang="sv-SE" altLang="sv-SE" dirty="0"/>
              <a:t> på bilder</a:t>
            </a:r>
          </a:p>
        </p:txBody>
      </p:sp>
      <p:sp>
        <p:nvSpPr>
          <p:cNvPr id="5129" name="Platshållare för text 8">
            <a:extLst>
              <a:ext uri="{FF2B5EF4-FFF2-40B4-BE49-F238E27FC236}">
                <a16:creationId xmlns:a16="http://schemas.microsoft.com/office/drawing/2014/main" id="{6D29E1AA-894E-CEB0-5646-C60C1BC216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auto">
          <a:xfrm>
            <a:off x="107950" y="5876925"/>
            <a:ext cx="2591842" cy="431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r>
              <a:rPr lang="sv-SE" altLang="sv-SE" dirty="0" err="1"/>
              <a:t>Hover</a:t>
            </a:r>
            <a:r>
              <a:rPr lang="sv-SE" altLang="sv-SE" dirty="0"/>
              <a:t> på text och bild</a:t>
            </a:r>
          </a:p>
        </p:txBody>
      </p:sp>
      <p:sp>
        <p:nvSpPr>
          <p:cNvPr id="10" name="Platshållare för text 9">
            <a:extLst>
              <a:ext uri="{FF2B5EF4-FFF2-40B4-BE49-F238E27FC236}">
                <a16:creationId xmlns:a16="http://schemas.microsoft.com/office/drawing/2014/main" id="{51E0805E-66E5-9BB3-62BB-BD753D4DFBE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740352" y="5949951"/>
            <a:ext cx="431800" cy="35087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7</a:t>
            </a:r>
          </a:p>
        </p:txBody>
      </p:sp>
      <p:sp>
        <p:nvSpPr>
          <p:cNvPr id="11" name="Platshållare för text 10">
            <a:extLst>
              <a:ext uri="{FF2B5EF4-FFF2-40B4-BE49-F238E27FC236}">
                <a16:creationId xmlns:a16="http://schemas.microsoft.com/office/drawing/2014/main" id="{E4C123A3-4AC7-0CD8-050D-A7B935E9FAF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8424" y="5949950"/>
            <a:ext cx="431800" cy="287337"/>
          </a:xfrm>
        </p:spPr>
        <p:txBody>
          <a:bodyPr>
            <a:normAutofit lnSpcReduction="1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8</a:t>
            </a:r>
          </a:p>
        </p:txBody>
      </p:sp>
      <p:pic>
        <p:nvPicPr>
          <p:cNvPr id="4" name="Bildobjekt 3" descr="En bild som visar text, utomhus, himmel, skärmbild&#10;&#10;Automatiskt genererad beskrivning">
            <a:extLst>
              <a:ext uri="{FF2B5EF4-FFF2-40B4-BE49-F238E27FC236}">
                <a16:creationId xmlns:a16="http://schemas.microsoft.com/office/drawing/2014/main" id="{6629E9F3-D20D-767E-8156-31BF4FC5FD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9180" y="1961836"/>
            <a:ext cx="6128478" cy="344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48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Platshållare för text 1">
            <a:extLst>
              <a:ext uri="{FF2B5EF4-FFF2-40B4-BE49-F238E27FC236}">
                <a16:creationId xmlns:a16="http://schemas.microsoft.com/office/drawing/2014/main" id="{C184667E-8D95-1B30-0518-2BC6892C26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179388" y="620713"/>
            <a:ext cx="3816350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Dare2Defy</a:t>
            </a:r>
          </a:p>
        </p:txBody>
      </p:sp>
      <p:sp>
        <p:nvSpPr>
          <p:cNvPr id="5123" name="Platshållare för text 2">
            <a:extLst>
              <a:ext uri="{FF2B5EF4-FFF2-40B4-BE49-F238E27FC236}">
                <a16:creationId xmlns:a16="http://schemas.microsoft.com/office/drawing/2014/main" id="{23BD1C09-29AA-3FBF-B021-1C4163EE32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auto">
          <a:xfrm>
            <a:off x="1187450" y="1052513"/>
            <a:ext cx="2808288" cy="3603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Lukas Andersson	</a:t>
            </a:r>
          </a:p>
        </p:txBody>
      </p:sp>
      <p:sp>
        <p:nvSpPr>
          <p:cNvPr id="5124" name="Platshållare för text 3">
            <a:extLst>
              <a:ext uri="{FF2B5EF4-FFF2-40B4-BE49-F238E27FC236}">
                <a16:creationId xmlns:a16="http://schemas.microsoft.com/office/drawing/2014/main" id="{5550B6D9-A7EA-99E2-359F-079020D3376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 bwMode="auto">
          <a:xfrm>
            <a:off x="107950" y="1700213"/>
            <a:ext cx="2663825" cy="57626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Vit svart grå</a:t>
            </a:r>
          </a:p>
        </p:txBody>
      </p:sp>
      <p:sp>
        <p:nvSpPr>
          <p:cNvPr id="5125" name="Platshållare för text 4">
            <a:extLst>
              <a:ext uri="{FF2B5EF4-FFF2-40B4-BE49-F238E27FC236}">
                <a16:creationId xmlns:a16="http://schemas.microsoft.com/office/drawing/2014/main" id="{4D9E7949-D1F4-15E8-FC77-5B4D2A4D8F5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auto">
          <a:xfrm>
            <a:off x="107950" y="4849813"/>
            <a:ext cx="2663825" cy="8112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 err="1"/>
              <a:t>Instagram,X,Facebook,LinkedIn</a:t>
            </a:r>
            <a:endParaRPr lang="sv-SE" altLang="sv-SE" dirty="0"/>
          </a:p>
        </p:txBody>
      </p:sp>
      <p:sp>
        <p:nvSpPr>
          <p:cNvPr id="5126" name="Platshållare för text 5">
            <a:extLst>
              <a:ext uri="{FF2B5EF4-FFF2-40B4-BE49-F238E27FC236}">
                <a16:creationId xmlns:a16="http://schemas.microsoft.com/office/drawing/2014/main" id="{76B45A46-5189-7921-BAF7-7A03637F45D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auto">
          <a:xfrm>
            <a:off x="4067175" y="620713"/>
            <a:ext cx="4897438" cy="863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 err="1"/>
              <a:t>Footer</a:t>
            </a:r>
            <a:r>
              <a:rPr lang="sv-SE" altLang="sv-SE" dirty="0"/>
              <a:t>; med information om dare2defy, adress och länkar till sociala medier.</a:t>
            </a:r>
          </a:p>
        </p:txBody>
      </p:sp>
      <p:sp>
        <p:nvSpPr>
          <p:cNvPr id="5127" name="Platshållare för text 6">
            <a:extLst>
              <a:ext uri="{FF2B5EF4-FFF2-40B4-BE49-F238E27FC236}">
                <a16:creationId xmlns:a16="http://schemas.microsoft.com/office/drawing/2014/main" id="{B159910B-6B04-5438-DA65-8D2503333B2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auto">
          <a:xfrm>
            <a:off x="107950" y="2492375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Font: </a:t>
            </a:r>
            <a:r>
              <a:rPr lang="sv-SE" altLang="sv-SE" dirty="0" err="1"/>
              <a:t>Roboto</a:t>
            </a:r>
            <a:r>
              <a:rPr lang="sv-SE" altLang="sv-SE" dirty="0"/>
              <a:t> i kursivt</a:t>
            </a:r>
          </a:p>
          <a:p>
            <a:endParaRPr lang="sv-SE" altLang="sv-SE" dirty="0"/>
          </a:p>
          <a:p>
            <a:endParaRPr lang="sv-SE" altLang="sv-SE" dirty="0"/>
          </a:p>
        </p:txBody>
      </p:sp>
      <p:sp>
        <p:nvSpPr>
          <p:cNvPr id="5128" name="Platshållare för text 7">
            <a:extLst>
              <a:ext uri="{FF2B5EF4-FFF2-40B4-BE49-F238E27FC236}">
                <a16:creationId xmlns:a16="http://schemas.microsoft.com/office/drawing/2014/main" id="{EC43A03F-168E-36D2-6365-6CD4F45BF8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auto">
          <a:xfrm>
            <a:off x="107950" y="3644900"/>
            <a:ext cx="2663825" cy="936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sv-SE" altLang="sv-SE" dirty="0"/>
              <a:t>Länkar</a:t>
            </a:r>
          </a:p>
        </p:txBody>
      </p:sp>
      <p:sp>
        <p:nvSpPr>
          <p:cNvPr id="5129" name="Platshållare för text 8">
            <a:extLst>
              <a:ext uri="{FF2B5EF4-FFF2-40B4-BE49-F238E27FC236}">
                <a16:creationId xmlns:a16="http://schemas.microsoft.com/office/drawing/2014/main" id="{6D29E1AA-894E-CEB0-5646-C60C1BC216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auto">
          <a:xfrm>
            <a:off x="107950" y="5876925"/>
            <a:ext cx="2592388" cy="431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r>
              <a:rPr lang="sv-SE" altLang="sv-SE" dirty="0" err="1"/>
              <a:t>Hover</a:t>
            </a:r>
            <a:r>
              <a:rPr lang="sv-SE" altLang="sv-SE" dirty="0"/>
              <a:t> över länkar</a:t>
            </a:r>
          </a:p>
        </p:txBody>
      </p:sp>
      <p:sp>
        <p:nvSpPr>
          <p:cNvPr id="10" name="Platshållare för text 9">
            <a:extLst>
              <a:ext uri="{FF2B5EF4-FFF2-40B4-BE49-F238E27FC236}">
                <a16:creationId xmlns:a16="http://schemas.microsoft.com/office/drawing/2014/main" id="{51E0805E-66E5-9BB3-62BB-BD753D4DFBE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740352" y="5949951"/>
            <a:ext cx="431800" cy="350874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8</a:t>
            </a:r>
          </a:p>
        </p:txBody>
      </p:sp>
      <p:sp>
        <p:nvSpPr>
          <p:cNvPr id="11" name="Platshållare för text 10">
            <a:extLst>
              <a:ext uri="{FF2B5EF4-FFF2-40B4-BE49-F238E27FC236}">
                <a16:creationId xmlns:a16="http://schemas.microsoft.com/office/drawing/2014/main" id="{E4C123A3-4AC7-0CD8-050D-A7B935E9FAF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8424" y="5949950"/>
            <a:ext cx="431800" cy="287337"/>
          </a:xfrm>
        </p:spPr>
        <p:txBody>
          <a:bodyPr>
            <a:normAutofit lnSpcReduction="1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/>
              <a:t>8</a:t>
            </a:r>
          </a:p>
        </p:txBody>
      </p:sp>
      <p:pic>
        <p:nvPicPr>
          <p:cNvPr id="4" name="Bildobjekt 3" descr="En bild som visar text, skärmbild&#10;&#10;Automatiskt genererad beskrivning">
            <a:extLst>
              <a:ext uri="{FF2B5EF4-FFF2-40B4-BE49-F238E27FC236}">
                <a16:creationId xmlns:a16="http://schemas.microsoft.com/office/drawing/2014/main" id="{A3DD62CB-863A-8225-53FE-451DC46E4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379" y="2492375"/>
            <a:ext cx="6072814" cy="268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3379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043&quot;&gt;&lt;property id=&quot;20148&quot; value=&quot;5&quot;/&gt;&lt;property id=&quot;20300&quot; value=&quot;Slide 1&quot;/&gt;&lt;property id=&quot;20307&quot; value=&quot;258&quot;/&gt;&lt;/object&gt;&lt;object type=&quot;3&quot; unique_id=&quot;10073&quot;&gt;&lt;property id=&quot;20148&quot; value=&quot;5&quot;/&gt;&lt;property id=&quot;20300&quot; value=&quot;Slide 2&quot;/&gt;&lt;property id=&quot;20307&quot; value=&quot;259&quot;/&gt;&lt;/object&gt;&lt;object type=&quot;3&quot; unique_id=&quot;10074&quot;&gt;&lt;property id=&quot;20148&quot; value=&quot;5&quot;/&gt;&lt;property id=&quot;20300&quot; value=&quot;Slide 3&quot;/&gt;&lt;property id=&quot;20307&quot; value=&quot;260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403</Words>
  <Application>Microsoft Office PowerPoint</Application>
  <PresentationFormat>Bildspel på skärmen (4:3)</PresentationFormat>
  <Paragraphs>83</Paragraphs>
  <Slides>8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8</vt:i4>
      </vt:variant>
    </vt:vector>
  </HeadingPairs>
  <TitlesOfParts>
    <vt:vector size="12" baseType="lpstr">
      <vt:lpstr>Arial</vt:lpstr>
      <vt:lpstr>Calibri</vt:lpstr>
      <vt:lpstr>Candara</vt:lpstr>
      <vt:lpstr>Office-tema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>LTU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Bild 1</dc:title>
  <dc:creator>susanne</dc:creator>
  <cp:lastModifiedBy>Lukas Andersson</cp:lastModifiedBy>
  <cp:revision>17</cp:revision>
  <dcterms:created xsi:type="dcterms:W3CDTF">2012-09-25T12:39:58Z</dcterms:created>
  <dcterms:modified xsi:type="dcterms:W3CDTF">2023-09-18T18:09:18Z</dcterms:modified>
</cp:coreProperties>
</file>

<file path=docProps/thumbnail.jpeg>
</file>